
<file path=[Content_Types].xml><?xml version="1.0" encoding="utf-8"?>
<Types xmlns="http://schemas.openxmlformats.org/package/2006/content-types">
  <Default Extension="wmf" ContentType="image/x-wmf"/>
  <Default Extension="png" ContentType="image/png"/>
  <Default Extension="jpg" ContentType="image/jpe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slides/slide6.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7.xml" ContentType="application/vnd.openxmlformats-officedocument.presentationml.slideLayout+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2.xml" ContentType="application/vnd.openxmlformats-officedocument.presentationml.slideLayout+xml"/>
  <Override PartName="/ppt/slides/slide8.xml" ContentType="application/vnd.openxmlformats-officedocument.presentationml.slide+xml"/>
  <Override PartName="/docProps/app.xml" ContentType="application/vnd.openxmlformats-officedocument.extended-propertie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s/slide4.xml" ContentType="application/vnd.openxmlformats-officedocument.presentationml.slide+xml"/>
  <Override PartName="/docProps/core.xml" ContentType="application/vnd.openxmlformats-package.core-properties+xml"/>
  <Override PartName="/ppt/viewProps.xml" ContentType="application/vnd.openxmlformats-officedocument.presentationml.viewProps+xml"/>
  <Override PartName="/ppt/slides/slide7.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slideMasters/slideMaster1.xml" ContentType="application/vnd.openxmlformats-officedocument.presentationml.slideMaster+xml"/>
  <Override PartName="/ppt/presentation.xml" ContentType="application/vnd.openxmlformats-officedocument.presentationml.presentation.main+xml"/>
  <Override PartName="/ppt/tableStyles.xml" ContentType="application/vnd.openxmlformats-officedocument.presentationml.tableStyles+xml"/>
  <Override PartName="/ppt/theme/theme1.xml" ContentType="application/vnd.openxmlformats-officedocument.them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Lst>
  <p:sldSz cx="14630400" cy="8229600"/>
  <p:notesSz cx="14630400" cy="82296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snapToObjects="1">
      <p:cViewPr varScale="1">
        <p:scale>
          <a:sx n="136" d="100"/>
          <a:sy n="136" d="100"/>
        </p:scale>
        <p:origin x="216" y="312"/>
      </p:cViewPr>
      <p:guideLst>
        <p:guide pos="4608"/>
        <p:guide pos="2592" orient="horz"/>
      </p:guideLst>
    </p:cSldViewPr>
  </p:slideViewPr>
  <p:gridSpacing cx="76200" cy="76200"/>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presProps" Target="presProps.xml" /><Relationship Id="rId12" Type="http://schemas.openxmlformats.org/officeDocument/2006/relationships/tableStyles" Target="tableStyles.xml" /><Relationship Id="rId13" Type="http://schemas.openxmlformats.org/officeDocument/2006/relationships/viewProps" Target="view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hyperlink" Target="https://gamma.app/?utm_source=made-with-gamma" TargetMode="External"/><Relationship Id="rId4" Type="http://schemas.openxmlformats.org/officeDocument/2006/relationships/image" Target="../media/image4.pn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6.pn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hyperlink" Target="https://gamma.app/?utm_source=made-with-gamma" TargetMode="External"/><Relationship Id="rId4" Type="http://schemas.openxmlformats.org/officeDocument/2006/relationships/image" Target="../media/image8.pn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hyperlink" Target="https://gamma.app/?utm_source=made-with-gamma" TargetMode="External"/><Relationship Id="rId4" Type="http://schemas.openxmlformats.org/officeDocument/2006/relationships/image" Target="../media/image10.pn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hyperlink" Target="https://gamma.app/?utm_source=made-with-gamma" TargetMode="External"/><Relationship Id="rId4" Type="http://schemas.openxmlformats.org/officeDocument/2006/relationships/image" Target="../media/image12.png"/></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hyperlink" Target="https://gamma.app/?utm_source=made-with-gamma" TargetMode="External"/><Relationship Id="rId4" Type="http://schemas.openxmlformats.org/officeDocument/2006/relationships/image" Target="../media/image14.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hyperlink" Target="https://gamma.app/?utm_source=made-with-gamma" TargetMode="External"/><Relationship Id="rId4" Type="http://schemas.openxmlformats.org/officeDocument/2006/relationships/image" Target="../media/image16.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DEFAULT">
    <p:bg>
      <p:bgRef idx="1001">
        <a:schemeClr val="bg1"/>
      </p:bgRef>
    </p:bg>
    <p:spTree>
      <p:nvGrpSpPr>
        <p:cNvPr id="1" name=""/>
        <p:cNvGrpSpPr/>
        <p:nvPr/>
      </p:nvGrpSpPr>
      <p:grpSpPr bwMode="auto">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Slide 1 master">
    <p:spTree>
      <p:nvGrpSpPr>
        <p:cNvPr id="1" name=""/>
        <p:cNvGrpSpPr/>
        <p:nvPr/>
      </p:nvGrpSpPr>
      <p:grpSpPr bwMode="auto">
        <a:xfrm>
          <a:off x="0" y="0"/>
          <a:ext cx="0" cy="0"/>
          <a:chOff x="0" y="0"/>
          <a:chExt cx="0" cy="0"/>
        </a:xfrm>
      </p:grpSpPr>
      <p:pic>
        <p:nvPicPr>
          <p:cNvPr id="2" name="Image 0" descr="preencoded.png"/>
          <p:cNvPicPr>
            <a:picLocks noChangeAspect="1"/>
          </p:cNvPicPr>
          <p:nvPr/>
        </p:nvPicPr>
        <p:blipFill>
          <a:blip r:embed="rId2"/>
          <a:stretch/>
        </p:blipFill>
        <p:spPr bwMode="auto">
          <a:xfrm>
            <a:off x="0" y="0"/>
            <a:ext cx="14630400" cy="8229600"/>
          </a:xfrm>
          <a:prstGeom prst="rect">
            <a:avLst/>
          </a:prstGeom>
        </p:spPr>
      </p:pic>
      <p:sp>
        <p:nvSpPr>
          <p:cNvPr id="3" name="Shape 0"/>
          <p:cNvSpPr/>
          <p:nvPr/>
        </p:nvSpPr>
        <p:spPr bwMode="auto">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4"/>
          <a:stretch/>
        </p:blipFill>
        <p:spPr bwMode="auto">
          <a:xfrm>
            <a:off x="12839214" y="7749539"/>
            <a:ext cx="1722604"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Slide 2 master">
    <p:spTree>
      <p:nvGrpSpPr>
        <p:cNvPr id="1" name=""/>
        <p:cNvGrpSpPr/>
        <p:nvPr/>
      </p:nvGrpSpPr>
      <p:grpSpPr bwMode="auto">
        <a:xfrm>
          <a:off x="0" y="0"/>
          <a:ext cx="0" cy="0"/>
          <a:chOff x="0" y="0"/>
          <a:chExt cx="0" cy="0"/>
        </a:xfrm>
      </p:grpSpPr>
      <p:pic>
        <p:nvPicPr>
          <p:cNvPr id="2" name="Image 0" descr="preencoded.png"/>
          <p:cNvPicPr>
            <a:picLocks noChangeAspect="1"/>
          </p:cNvPicPr>
          <p:nvPr/>
        </p:nvPicPr>
        <p:blipFill>
          <a:blip r:embed="rId2"/>
          <a:stretch/>
        </p:blipFill>
        <p:spPr bwMode="auto">
          <a:xfrm>
            <a:off x="0" y="0"/>
            <a:ext cx="14630400" cy="8229600"/>
          </a:xfrm>
          <a:prstGeom prst="rect">
            <a:avLst/>
          </a:prstGeom>
        </p:spPr>
      </p:pic>
      <p:sp>
        <p:nvSpPr>
          <p:cNvPr id="3" name="Shape 0"/>
          <p:cNvSpPr/>
          <p:nvPr/>
        </p:nvSpPr>
        <p:spPr bwMode="auto">
          <a:xfrm>
            <a:off x="0" y="0"/>
            <a:ext cx="14630400" cy="8231148"/>
          </a:xfrm>
          <a:prstGeom prst="rect">
            <a:avLst/>
          </a:prstGeom>
          <a:solidFill>
            <a:srgbClr val="FFFFFF"/>
          </a:solidFill>
          <a:ln/>
        </p:spPr>
      </p:sp>
      <p:pic>
        <p:nvPicPr>
          <p:cNvPr id="4" name="Image 1" descr="preencoded.png">
            <a:hlinkClick r:id="rId3" tooltip=""/>
          </p:cNvPr>
          <p:cNvPicPr>
            <a:picLocks noChangeAspect="1"/>
          </p:cNvPicPr>
          <p:nvPr/>
        </p:nvPicPr>
        <p:blipFill>
          <a:blip r:embed="rId4"/>
          <a:stretch/>
        </p:blipFill>
        <p:spPr bwMode="auto">
          <a:xfrm>
            <a:off x="12839214" y="7749539"/>
            <a:ext cx="1722604"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Slide 3 master">
    <p:spTree>
      <p:nvGrpSpPr>
        <p:cNvPr id="1" name=""/>
        <p:cNvGrpSpPr/>
        <p:nvPr/>
      </p:nvGrpSpPr>
      <p:grpSpPr bwMode="auto">
        <a:xfrm>
          <a:off x="0" y="0"/>
          <a:ext cx="0" cy="0"/>
          <a:chOff x="0" y="0"/>
          <a:chExt cx="0" cy="0"/>
        </a:xfrm>
      </p:grpSpPr>
      <p:pic>
        <p:nvPicPr>
          <p:cNvPr id="2" name="Image 0" descr="preencoded.png"/>
          <p:cNvPicPr>
            <a:picLocks noChangeAspect="1"/>
          </p:cNvPicPr>
          <p:nvPr/>
        </p:nvPicPr>
        <p:blipFill>
          <a:blip r:embed="rId2"/>
          <a:stretch/>
        </p:blipFill>
        <p:spPr bwMode="auto">
          <a:xfrm>
            <a:off x="0" y="0"/>
            <a:ext cx="14630400" cy="8229600"/>
          </a:xfrm>
          <a:prstGeom prst="rect">
            <a:avLst/>
          </a:prstGeom>
        </p:spPr>
      </p:pic>
      <p:sp>
        <p:nvSpPr>
          <p:cNvPr id="3" name="Shape 0"/>
          <p:cNvSpPr/>
          <p:nvPr/>
        </p:nvSpPr>
        <p:spPr bwMode="auto">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4"/>
          <a:stretch/>
        </p:blipFill>
        <p:spPr bwMode="auto">
          <a:xfrm>
            <a:off x="12839214" y="7749539"/>
            <a:ext cx="1722604"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Slide 4 master">
    <p:spTree>
      <p:nvGrpSpPr>
        <p:cNvPr id="1" name=""/>
        <p:cNvGrpSpPr/>
        <p:nvPr/>
      </p:nvGrpSpPr>
      <p:grpSpPr bwMode="auto">
        <a:xfrm>
          <a:off x="0" y="0"/>
          <a:ext cx="0" cy="0"/>
          <a:chOff x="0" y="0"/>
          <a:chExt cx="0" cy="0"/>
        </a:xfrm>
      </p:grpSpPr>
      <p:pic>
        <p:nvPicPr>
          <p:cNvPr id="2" name="Image 0" descr="preencoded.png"/>
          <p:cNvPicPr>
            <a:picLocks noChangeAspect="1"/>
          </p:cNvPicPr>
          <p:nvPr/>
        </p:nvPicPr>
        <p:blipFill>
          <a:blip r:embed="rId2"/>
          <a:stretch/>
        </p:blipFill>
        <p:spPr bwMode="auto">
          <a:xfrm>
            <a:off x="0" y="0"/>
            <a:ext cx="14630400" cy="8229600"/>
          </a:xfrm>
          <a:prstGeom prst="rect">
            <a:avLst/>
          </a:prstGeom>
        </p:spPr>
      </p:pic>
      <p:sp>
        <p:nvSpPr>
          <p:cNvPr id="3" name="Shape 0"/>
          <p:cNvSpPr/>
          <p:nvPr/>
        </p:nvSpPr>
        <p:spPr bwMode="auto">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4"/>
          <a:stretch/>
        </p:blipFill>
        <p:spPr bwMode="auto">
          <a:xfrm>
            <a:off x="12839214" y="7749539"/>
            <a:ext cx="1722604"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Slide 5 master">
    <p:spTree>
      <p:nvGrpSpPr>
        <p:cNvPr id="1" name=""/>
        <p:cNvGrpSpPr/>
        <p:nvPr/>
      </p:nvGrpSpPr>
      <p:grpSpPr bwMode="auto">
        <a:xfrm>
          <a:off x="0" y="0"/>
          <a:ext cx="0" cy="0"/>
          <a:chOff x="0" y="0"/>
          <a:chExt cx="0" cy="0"/>
        </a:xfrm>
      </p:grpSpPr>
      <p:pic>
        <p:nvPicPr>
          <p:cNvPr id="2" name="Image 0" descr="preencoded.png"/>
          <p:cNvPicPr>
            <a:picLocks noChangeAspect="1"/>
          </p:cNvPicPr>
          <p:nvPr/>
        </p:nvPicPr>
        <p:blipFill>
          <a:blip r:embed="rId2"/>
          <a:stretch/>
        </p:blipFill>
        <p:spPr bwMode="auto">
          <a:xfrm>
            <a:off x="0" y="0"/>
            <a:ext cx="14630400" cy="8229600"/>
          </a:xfrm>
          <a:prstGeom prst="rect">
            <a:avLst/>
          </a:prstGeom>
        </p:spPr>
      </p:pic>
      <p:sp>
        <p:nvSpPr>
          <p:cNvPr id="3" name="Shape 0"/>
          <p:cNvSpPr/>
          <p:nvPr/>
        </p:nvSpPr>
        <p:spPr bwMode="auto">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4"/>
          <a:stretch/>
        </p:blipFill>
        <p:spPr bwMode="auto">
          <a:xfrm>
            <a:off x="12839214" y="7749539"/>
            <a:ext cx="1722604"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Slide 6 master">
    <p:spTree>
      <p:nvGrpSpPr>
        <p:cNvPr id="1" name=""/>
        <p:cNvGrpSpPr/>
        <p:nvPr/>
      </p:nvGrpSpPr>
      <p:grpSpPr bwMode="auto">
        <a:xfrm>
          <a:off x="0" y="0"/>
          <a:ext cx="0" cy="0"/>
          <a:chOff x="0" y="0"/>
          <a:chExt cx="0" cy="0"/>
        </a:xfrm>
      </p:grpSpPr>
      <p:pic>
        <p:nvPicPr>
          <p:cNvPr id="2" name="Image 0" descr="preencoded.png"/>
          <p:cNvPicPr>
            <a:picLocks noChangeAspect="1"/>
          </p:cNvPicPr>
          <p:nvPr/>
        </p:nvPicPr>
        <p:blipFill>
          <a:blip r:embed="rId2"/>
          <a:stretch/>
        </p:blipFill>
        <p:spPr bwMode="auto">
          <a:xfrm>
            <a:off x="0" y="0"/>
            <a:ext cx="14630400" cy="8229600"/>
          </a:xfrm>
          <a:prstGeom prst="rect">
            <a:avLst/>
          </a:prstGeom>
        </p:spPr>
      </p:pic>
      <p:sp>
        <p:nvSpPr>
          <p:cNvPr id="3" name="Shape 0"/>
          <p:cNvSpPr/>
          <p:nvPr/>
        </p:nvSpPr>
        <p:spPr bwMode="auto">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4"/>
          <a:stretch/>
        </p:blipFill>
        <p:spPr bwMode="auto">
          <a:xfrm>
            <a:off x="12839214" y="7749539"/>
            <a:ext cx="1722604"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Slide 7 master">
    <p:spTree>
      <p:nvGrpSpPr>
        <p:cNvPr id="1" name=""/>
        <p:cNvGrpSpPr/>
        <p:nvPr/>
      </p:nvGrpSpPr>
      <p:grpSpPr bwMode="auto">
        <a:xfrm>
          <a:off x="0" y="0"/>
          <a:ext cx="0" cy="0"/>
          <a:chOff x="0" y="0"/>
          <a:chExt cx="0" cy="0"/>
        </a:xfrm>
      </p:grpSpPr>
      <p:pic>
        <p:nvPicPr>
          <p:cNvPr id="2" name="Image 0" descr="preencoded.png"/>
          <p:cNvPicPr>
            <a:picLocks noChangeAspect="1"/>
          </p:cNvPicPr>
          <p:nvPr/>
        </p:nvPicPr>
        <p:blipFill>
          <a:blip r:embed="rId2"/>
          <a:stretch/>
        </p:blipFill>
        <p:spPr bwMode="auto">
          <a:xfrm>
            <a:off x="0" y="0"/>
            <a:ext cx="14630400" cy="8229600"/>
          </a:xfrm>
          <a:prstGeom prst="rect">
            <a:avLst/>
          </a:prstGeom>
        </p:spPr>
      </p:pic>
      <p:sp>
        <p:nvSpPr>
          <p:cNvPr id="3" name="Shape 0"/>
          <p:cNvSpPr/>
          <p:nvPr/>
        </p:nvSpPr>
        <p:spPr bwMode="auto">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4"/>
          <a:stretch/>
        </p:blipFill>
        <p:spPr bwMode="auto">
          <a:xfrm>
            <a:off x="12839214" y="7749539"/>
            <a:ext cx="1722604"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Slide 8 master">
    <p:spTree>
      <p:nvGrpSpPr>
        <p:cNvPr id="1" name=""/>
        <p:cNvGrpSpPr/>
        <p:nvPr/>
      </p:nvGrpSpPr>
      <p:grpSpPr bwMode="auto">
        <a:xfrm>
          <a:off x="0" y="0"/>
          <a:ext cx="0" cy="0"/>
          <a:chOff x="0" y="0"/>
          <a:chExt cx="0" cy="0"/>
        </a:xfrm>
      </p:grpSpPr>
      <p:pic>
        <p:nvPicPr>
          <p:cNvPr id="2" name="Image 0" descr="preencoded.png"/>
          <p:cNvPicPr>
            <a:picLocks noChangeAspect="1"/>
          </p:cNvPicPr>
          <p:nvPr/>
        </p:nvPicPr>
        <p:blipFill>
          <a:blip r:embed="rId2"/>
          <a:stretch/>
        </p:blipFill>
        <p:spPr bwMode="auto">
          <a:xfrm>
            <a:off x="0" y="0"/>
            <a:ext cx="14630400" cy="8229600"/>
          </a:xfrm>
          <a:prstGeom prst="rect">
            <a:avLst/>
          </a:prstGeom>
        </p:spPr>
      </p:pic>
      <p:sp>
        <p:nvSpPr>
          <p:cNvPr id="3" name="Shape 0"/>
          <p:cNvSpPr/>
          <p:nvPr/>
        </p:nvSpPr>
        <p:spPr bwMode="auto">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4"/>
          <a:stretch/>
        </p:blipFill>
        <p:spPr bwMode="auto">
          <a:xfrm>
            <a:off x="12839214" y="7749539"/>
            <a:ext cx="1722604" cy="411480"/>
          </a:xfrm>
          <a:prstGeom prst="rect">
            <a:avLst/>
          </a:prstGeom>
        </p:spPr>
      </p:pic>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spTree>
      <p:nvGrpSpPr>
        <p:cNvPr id="1" name=""/>
        <p:cNvGrpSpPr/>
        <p:nvPr/>
      </p:nvGrpSpPr>
      <p:grpSpPr bwMode="auto">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sldNum="0"/>
  <p:txStyles>
    <p:titleStyle>
      <a:lvl1pPr algn="ctr" defTabSz="914400">
        <a:spcBef>
          <a:spcPts val="0"/>
        </a:spcBef>
        <a:buNone/>
        <a:defRPr sz="4400">
          <a:solidFill>
            <a:schemeClr val="tx1"/>
          </a:solidFill>
          <a:latin typeface="+mj-lt"/>
          <a:ea typeface="+mj-ea"/>
          <a:cs typeface="+mj-cs"/>
        </a:defRPr>
      </a:lvl1pPr>
    </p:titleStyle>
    <p:bodyStyle>
      <a:lvl1pPr marL="342900" indent="-342900" algn="l" defTabSz="914400">
        <a:spcBef>
          <a:spcPts val="0"/>
        </a:spcBef>
        <a:buFont typeface="Arial"/>
        <a:buChar char="•"/>
        <a:defRPr sz="3200">
          <a:solidFill>
            <a:schemeClr val="tx1"/>
          </a:solidFill>
          <a:latin typeface="+mn-lt"/>
          <a:ea typeface="+mn-ea"/>
          <a:cs typeface="+mn-cs"/>
        </a:defRPr>
      </a:lvl1pPr>
      <a:lvl2pPr marL="742950" indent="-285750" algn="l" defTabSz="914400">
        <a:spcBef>
          <a:spcPts val="0"/>
        </a:spcBef>
        <a:buFont typeface="Arial"/>
        <a:buChar char="–"/>
        <a:defRPr sz="2800">
          <a:solidFill>
            <a:schemeClr val="tx1"/>
          </a:solidFill>
          <a:latin typeface="+mn-lt"/>
          <a:ea typeface="+mn-ea"/>
          <a:cs typeface="+mn-cs"/>
        </a:defRPr>
      </a:lvl2pPr>
      <a:lvl3pPr marL="1143000" indent="-228600" algn="l" defTabSz="914400">
        <a:spcBef>
          <a:spcPts val="0"/>
        </a:spcBef>
        <a:buFont typeface="Arial"/>
        <a:buChar char="•"/>
        <a:defRPr sz="2400">
          <a:solidFill>
            <a:schemeClr val="tx1"/>
          </a:solidFill>
          <a:latin typeface="+mn-lt"/>
          <a:ea typeface="+mn-ea"/>
          <a:cs typeface="+mn-cs"/>
        </a:defRPr>
      </a:lvl3pPr>
      <a:lvl4pPr marL="1600200" indent="-228600" algn="l" defTabSz="914400">
        <a:spcBef>
          <a:spcPts val="0"/>
        </a:spcBef>
        <a:buFont typeface="Arial"/>
        <a:buChar char="–"/>
        <a:defRPr sz="2000">
          <a:solidFill>
            <a:schemeClr val="tx1"/>
          </a:solidFill>
          <a:latin typeface="+mn-lt"/>
          <a:ea typeface="+mn-ea"/>
          <a:cs typeface="+mn-cs"/>
        </a:defRPr>
      </a:lvl4pPr>
      <a:lvl5pPr marL="2057400" indent="-228600" algn="l" defTabSz="914400">
        <a:spcBef>
          <a:spcPts val="0"/>
        </a:spcBef>
        <a:buFont typeface="Arial"/>
        <a:buChar char="»"/>
        <a:defRPr sz="2000">
          <a:solidFill>
            <a:schemeClr val="tx1"/>
          </a:solidFill>
          <a:latin typeface="+mn-lt"/>
          <a:ea typeface="+mn-ea"/>
          <a:cs typeface="+mn-cs"/>
        </a:defRPr>
      </a:lvl5pPr>
      <a:lvl6pPr marL="2514600"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jpg"/><Relationship Id="rId3" Type="http://schemas.openxmlformats.org/officeDocument/2006/relationships/image" Target="../media/image18.jp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7.jp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jpg"/><Relationship Id="rId3" Type="http://schemas.openxmlformats.org/officeDocument/2006/relationships/image" Target="../media/image19.jp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jp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17.jp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7.jp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7.jp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Slide 1">
    <p:spTree>
      <p:nvGrpSpPr>
        <p:cNvPr id="1" name=""/>
        <p:cNvGrpSpPr/>
        <p:nvPr/>
      </p:nvGrpSpPr>
      <p:grpSpPr bwMode="auto">
        <a:xfrm>
          <a:off x="0" y="0"/>
          <a:ext cx="0" cy="0"/>
          <a:chOff x="0" y="0"/>
          <a:chExt cx="0" cy="0"/>
        </a:xfrm>
      </p:grpSpPr>
      <p:sp>
        <p:nvSpPr>
          <p:cNvPr id="3" name="Text 0"/>
          <p:cNvSpPr/>
          <p:nvPr/>
        </p:nvSpPr>
        <p:spPr bwMode="auto">
          <a:xfrm flipH="0" flipV="0">
            <a:off x="2571792" y="2096094"/>
            <a:ext cx="11264818" cy="1956434"/>
          </a:xfrm>
          <a:prstGeom prst="rect">
            <a:avLst/>
          </a:prstGeom>
          <a:noFill/>
          <a:ln/>
        </p:spPr>
        <p:txBody>
          <a:bodyPr wrap="square" lIns="0" tIns="0" rIns="0" bIns="0" rtlCol="0" anchor="t"/>
          <a:lstStyle/>
          <a:p>
            <a:pPr marL="0" indent="0">
              <a:lnSpc>
                <a:spcPts val="7700"/>
              </a:lnSpc>
              <a:buNone/>
              <a:defRPr/>
            </a:pPr>
            <a:r>
              <a:rPr lang="en-IN" sz="6150" b="1">
                <a:solidFill>
                  <a:srgbClr val="403C4E"/>
                </a:solidFill>
                <a:latin typeface="Merriweather"/>
                <a:ea typeface="Merriweather"/>
                <a:cs typeface="Merriweather"/>
              </a:rPr>
              <a:t>Accessing and Manipulating</a:t>
            </a:r>
            <a:endParaRPr lang="en-IN" sz="6150" b="1">
              <a:solidFill>
                <a:srgbClr val="403C4E"/>
              </a:solidFill>
              <a:latin typeface="Merriweather"/>
              <a:ea typeface="Merriweather"/>
              <a:cs typeface="Merriweather"/>
            </a:endParaRPr>
          </a:p>
          <a:p>
            <a:pPr marL="0" indent="0">
              <a:lnSpc>
                <a:spcPts val="7699"/>
              </a:lnSpc>
              <a:buNone/>
              <a:defRPr/>
            </a:pPr>
            <a:r>
              <a:rPr lang="en-IN" sz="6150" b="1">
                <a:solidFill>
                  <a:srgbClr val="403C4E"/>
                </a:solidFill>
                <a:latin typeface="Merriweather"/>
                <a:ea typeface="Merriweather"/>
                <a:cs typeface="Merriweather"/>
              </a:rPr>
              <a:t>              Databases</a:t>
            </a:r>
            <a:endParaRPr lang="en-US" sz="6150"/>
          </a:p>
        </p:txBody>
      </p:sp>
      <p:sp>
        <p:nvSpPr>
          <p:cNvPr id="4" name="Text 1"/>
          <p:cNvSpPr/>
          <p:nvPr/>
        </p:nvSpPr>
        <p:spPr bwMode="auto">
          <a:xfrm flipH="0" flipV="0">
            <a:off x="6280189" y="4798443"/>
            <a:ext cx="7556420" cy="1392806"/>
          </a:xfrm>
          <a:prstGeom prst="rect">
            <a:avLst/>
          </a:prstGeom>
          <a:noFill/>
          <a:ln/>
        </p:spPr>
        <p:txBody>
          <a:bodyPr wrap="square" lIns="0" tIns="0" rIns="0" bIns="0" rtlCol="0" anchor="t"/>
          <a:lstStyle/>
          <a:p>
            <a:pPr marL="0" indent="0" algn="r">
              <a:lnSpc>
                <a:spcPts val="2850"/>
              </a:lnSpc>
              <a:buNone/>
              <a:defRPr/>
            </a:pPr>
            <a:r>
              <a:rPr lang="en-IN" sz="1750">
                <a:solidFill>
                  <a:srgbClr val="403C4E"/>
                </a:solidFill>
                <a:latin typeface="Open Sans"/>
                <a:ea typeface="Open Sans"/>
                <a:cs typeface="Open Sans"/>
              </a:rPr>
              <a:t>By</a:t>
            </a:r>
            <a:endParaRPr lang="en-IN" sz="1750">
              <a:solidFill>
                <a:srgbClr val="403C4E"/>
              </a:solidFill>
              <a:latin typeface="Open Sans"/>
              <a:ea typeface="Open Sans"/>
              <a:cs typeface="Open Sans"/>
            </a:endParaRPr>
          </a:p>
          <a:p>
            <a:pPr marL="0" indent="0" algn="r">
              <a:lnSpc>
                <a:spcPts val="2849"/>
              </a:lnSpc>
              <a:buNone/>
              <a:defRPr/>
            </a:pPr>
            <a:r>
              <a:rPr lang="en-IN" sz="1750">
                <a:solidFill>
                  <a:srgbClr val="403C4E"/>
                </a:solidFill>
                <a:latin typeface="Open Sans"/>
                <a:ea typeface="Open Sans"/>
                <a:cs typeface="Open Sans"/>
              </a:rPr>
              <a:t>Y.Cherishma</a:t>
            </a:r>
            <a:endParaRPr lang="en-IN" sz="1750">
              <a:solidFill>
                <a:srgbClr val="403C4E"/>
              </a:solidFill>
              <a:latin typeface="Open Sans"/>
              <a:ea typeface="Open Sans"/>
              <a:cs typeface="Open Sans"/>
            </a:endParaRPr>
          </a:p>
          <a:p>
            <a:pPr marL="0" indent="0" algn="r">
              <a:lnSpc>
                <a:spcPts val="2849"/>
              </a:lnSpc>
              <a:buNone/>
              <a:defRPr/>
            </a:pPr>
            <a:r>
              <a:rPr lang="en-IN" sz="1750">
                <a:solidFill>
                  <a:srgbClr val="403C4E"/>
                </a:solidFill>
                <a:latin typeface="Open Sans"/>
                <a:ea typeface="Open Sans"/>
                <a:cs typeface="Open Sans"/>
              </a:rPr>
              <a:t>Cse-D</a:t>
            </a:r>
            <a:endParaRPr lang="en-US" sz="1750"/>
          </a:p>
        </p:txBody>
      </p:sp>
      <p:sp>
        <p:nvSpPr>
          <p:cNvPr id="5" name="Shape 2"/>
          <p:cNvSpPr/>
          <p:nvPr/>
        </p:nvSpPr>
        <p:spPr bwMode="auto">
          <a:xfrm>
            <a:off x="6280190" y="5753457"/>
            <a:ext cx="362903" cy="362903"/>
          </a:xfrm>
          <a:prstGeom prst="roundRect">
            <a:avLst>
              <a:gd name="adj" fmla="val 25194296"/>
            </a:avLst>
          </a:prstGeom>
          <a:noFill/>
          <a:ln w="7620">
            <a:solidFill>
              <a:srgbClr val="FFFFFF"/>
            </a:solidFill>
            <a:prstDash val="solid"/>
          </a:ln>
        </p:spPr>
      </p:sp>
      <p:sp>
        <p:nvSpPr>
          <p:cNvPr id="7" name="Text 3"/>
          <p:cNvSpPr/>
          <p:nvPr/>
        </p:nvSpPr>
        <p:spPr bwMode="auto">
          <a:xfrm>
            <a:off x="6756439" y="5736549"/>
            <a:ext cx="756" cy="398274"/>
          </a:xfrm>
          <a:prstGeom prst="rect">
            <a:avLst/>
          </a:prstGeom>
          <a:noFill/>
          <a:ln/>
        </p:spPr>
        <p:txBody>
          <a:bodyPr wrap="none" lIns="0" tIns="0" rIns="0" bIns="0" rtlCol="0" anchor="t"/>
          <a:lstStyle/>
          <a:p>
            <a:pPr marL="0" indent="0" algn="l">
              <a:lnSpc>
                <a:spcPts val="3099"/>
              </a:lnSpc>
              <a:buNone/>
              <a:defRPr/>
            </a:pPr>
            <a:endParaRPr lang="en-US" sz="2200"/>
          </a:p>
        </p:txBody>
      </p:sp>
      <p:pic>
        <p:nvPicPr>
          <p:cNvPr id="1670728320" name=""/>
          <p:cNvPicPr>
            <a:picLocks noChangeAspect="1"/>
          </p:cNvPicPr>
          <p:nvPr/>
        </p:nvPicPr>
        <p:blipFill>
          <a:blip r:embed="rId2"/>
          <a:stretch/>
        </p:blipFill>
        <p:spPr bwMode="auto">
          <a:xfrm flipH="0" flipV="0">
            <a:off x="11677649" y="6500999"/>
            <a:ext cx="2954699" cy="1728599"/>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Slide 2">
    <p:spTree>
      <p:nvGrpSpPr>
        <p:cNvPr id="1" name=""/>
        <p:cNvGrpSpPr/>
        <p:nvPr/>
      </p:nvGrpSpPr>
      <p:grpSpPr bwMode="auto">
        <a:xfrm>
          <a:off x="0" y="0"/>
          <a:ext cx="0" cy="0"/>
          <a:chOff x="0" y="0"/>
          <a:chExt cx="0" cy="0"/>
        </a:xfrm>
      </p:grpSpPr>
      <p:sp>
        <p:nvSpPr>
          <p:cNvPr id="3" name="Text 0"/>
          <p:cNvSpPr/>
          <p:nvPr/>
        </p:nvSpPr>
        <p:spPr bwMode="auto">
          <a:xfrm>
            <a:off x="6258044" y="606266"/>
            <a:ext cx="7600712" cy="1378028"/>
          </a:xfrm>
          <a:prstGeom prst="rect">
            <a:avLst/>
          </a:prstGeom>
          <a:noFill/>
          <a:ln/>
        </p:spPr>
        <p:txBody>
          <a:bodyPr wrap="square" lIns="0" tIns="0" rIns="0" bIns="0" rtlCol="0" anchor="t"/>
          <a:lstStyle/>
          <a:p>
            <a:pPr marL="0" indent="0">
              <a:lnSpc>
                <a:spcPts val="5400"/>
              </a:lnSpc>
              <a:buNone/>
              <a:defRPr/>
            </a:pPr>
            <a:r>
              <a:rPr lang="en-US" sz="4300" b="1">
                <a:solidFill>
                  <a:srgbClr val="403C4E"/>
                </a:solidFill>
                <a:latin typeface="Merriweather"/>
                <a:ea typeface="Merriweather"/>
                <a:cs typeface="Merriweather"/>
              </a:rPr>
              <a:t>Connecting to a MongoDB Database</a:t>
            </a:r>
            <a:endParaRPr lang="en-US" sz="4300"/>
          </a:p>
        </p:txBody>
      </p:sp>
      <p:sp>
        <p:nvSpPr>
          <p:cNvPr id="4" name="Shape 1"/>
          <p:cNvSpPr/>
          <p:nvPr/>
        </p:nvSpPr>
        <p:spPr bwMode="auto">
          <a:xfrm>
            <a:off x="6573441" y="2314932"/>
            <a:ext cx="30480" cy="5309949"/>
          </a:xfrm>
          <a:prstGeom prst="roundRect">
            <a:avLst>
              <a:gd name="adj" fmla="val 303837"/>
            </a:avLst>
          </a:prstGeom>
          <a:solidFill>
            <a:srgbClr val="E5BEB2"/>
          </a:solidFill>
          <a:ln/>
        </p:spPr>
      </p:sp>
      <p:sp>
        <p:nvSpPr>
          <p:cNvPr id="5" name="Shape 2"/>
          <p:cNvSpPr/>
          <p:nvPr/>
        </p:nvSpPr>
        <p:spPr bwMode="auto">
          <a:xfrm>
            <a:off x="6806208" y="2795707"/>
            <a:ext cx="771644" cy="30480"/>
          </a:xfrm>
          <a:prstGeom prst="roundRect">
            <a:avLst>
              <a:gd name="adj" fmla="val 303837"/>
            </a:avLst>
          </a:prstGeom>
          <a:solidFill>
            <a:srgbClr val="E5BEB2"/>
          </a:solidFill>
          <a:ln/>
        </p:spPr>
      </p:sp>
      <p:sp>
        <p:nvSpPr>
          <p:cNvPr id="6" name="Shape 3"/>
          <p:cNvSpPr/>
          <p:nvPr/>
        </p:nvSpPr>
        <p:spPr bwMode="auto">
          <a:xfrm>
            <a:off x="6340673" y="2562939"/>
            <a:ext cx="496014" cy="496014"/>
          </a:xfrm>
          <a:prstGeom prst="roundRect">
            <a:avLst>
              <a:gd name="adj" fmla="val 18671"/>
            </a:avLst>
          </a:prstGeom>
          <a:solidFill>
            <a:srgbClr val="FFD8CC"/>
          </a:solidFill>
          <a:ln w="7620">
            <a:solidFill>
              <a:srgbClr val="E5BEB2"/>
            </a:solidFill>
            <a:prstDash val="solid"/>
          </a:ln>
        </p:spPr>
      </p:sp>
      <p:sp>
        <p:nvSpPr>
          <p:cNvPr id="7" name="Text 4"/>
          <p:cNvSpPr/>
          <p:nvPr/>
        </p:nvSpPr>
        <p:spPr bwMode="auto">
          <a:xfrm>
            <a:off x="6512957" y="2645569"/>
            <a:ext cx="151448" cy="330756"/>
          </a:xfrm>
          <a:prstGeom prst="rect">
            <a:avLst/>
          </a:prstGeom>
          <a:noFill/>
          <a:ln/>
        </p:spPr>
        <p:txBody>
          <a:bodyPr wrap="none" lIns="0" tIns="0" rIns="0" bIns="0" rtlCol="0" anchor="t"/>
          <a:lstStyle/>
          <a:p>
            <a:pPr marL="0" indent="0" algn="ctr">
              <a:lnSpc>
                <a:spcPts val="2600"/>
              </a:lnSpc>
              <a:buNone/>
              <a:defRPr/>
            </a:pPr>
            <a:r>
              <a:rPr lang="en-US" sz="2600" b="1">
                <a:solidFill>
                  <a:srgbClr val="403C4E"/>
                </a:solidFill>
                <a:latin typeface="Merriweather"/>
                <a:ea typeface="Merriweather"/>
                <a:cs typeface="Merriweather"/>
              </a:rPr>
              <a:t>1</a:t>
            </a:r>
            <a:endParaRPr lang="en-US" sz="2600"/>
          </a:p>
        </p:txBody>
      </p:sp>
      <p:sp>
        <p:nvSpPr>
          <p:cNvPr id="8" name="Text 5"/>
          <p:cNvSpPr/>
          <p:nvPr/>
        </p:nvSpPr>
        <p:spPr bwMode="auto">
          <a:xfrm>
            <a:off x="7801332" y="2535317"/>
            <a:ext cx="2756178" cy="344448"/>
          </a:xfrm>
          <a:prstGeom prst="rect">
            <a:avLst/>
          </a:prstGeom>
          <a:noFill/>
          <a:ln/>
        </p:spPr>
        <p:txBody>
          <a:bodyPr wrap="none" lIns="0" tIns="0" rIns="0" bIns="0" rtlCol="0" anchor="t"/>
          <a:lstStyle/>
          <a:p>
            <a:pPr marL="0" indent="0" algn="l">
              <a:lnSpc>
                <a:spcPts val="2700"/>
              </a:lnSpc>
              <a:buNone/>
              <a:defRPr/>
            </a:pPr>
            <a:r>
              <a:rPr lang="en-US" sz="2150" b="1">
                <a:solidFill>
                  <a:srgbClr val="403C4E"/>
                </a:solidFill>
                <a:latin typeface="Merriweather"/>
                <a:ea typeface="Merriweather"/>
                <a:cs typeface="Merriweather"/>
              </a:rPr>
              <a:t>Installation</a:t>
            </a:r>
            <a:endParaRPr lang="en-US" sz="2150"/>
          </a:p>
        </p:txBody>
      </p:sp>
      <p:sp>
        <p:nvSpPr>
          <p:cNvPr id="9" name="Text 6"/>
          <p:cNvSpPr/>
          <p:nvPr/>
        </p:nvSpPr>
        <p:spPr bwMode="auto">
          <a:xfrm>
            <a:off x="7801332" y="3012043"/>
            <a:ext cx="6057424" cy="705564"/>
          </a:xfrm>
          <a:prstGeom prst="rect">
            <a:avLst/>
          </a:prstGeom>
          <a:noFill/>
          <a:ln/>
        </p:spPr>
        <p:txBody>
          <a:bodyPr wrap="square" lIns="0" tIns="0" rIns="0" bIns="0" rtlCol="0" anchor="t"/>
          <a:lstStyle/>
          <a:p>
            <a:pPr marL="0" indent="0" algn="l">
              <a:lnSpc>
                <a:spcPts val="2750"/>
              </a:lnSpc>
              <a:buNone/>
              <a:defRPr/>
            </a:pPr>
            <a:r>
              <a:rPr lang="en-US" sz="1700">
                <a:solidFill>
                  <a:srgbClr val="403C4E"/>
                </a:solidFill>
                <a:latin typeface="Open Sans"/>
                <a:ea typeface="Open Sans"/>
                <a:cs typeface="Open Sans"/>
              </a:rPr>
              <a:t>Install MongoDB on your local machine or a cloud platform.</a:t>
            </a:r>
            <a:endParaRPr lang="en-US" sz="1700"/>
          </a:p>
        </p:txBody>
      </p:sp>
      <p:sp>
        <p:nvSpPr>
          <p:cNvPr id="10" name="Shape 7"/>
          <p:cNvSpPr/>
          <p:nvPr/>
        </p:nvSpPr>
        <p:spPr bwMode="auto">
          <a:xfrm>
            <a:off x="6806208" y="4639151"/>
            <a:ext cx="771644" cy="30480"/>
          </a:xfrm>
          <a:prstGeom prst="roundRect">
            <a:avLst>
              <a:gd name="adj" fmla="val 303837"/>
            </a:avLst>
          </a:prstGeom>
          <a:solidFill>
            <a:srgbClr val="E5BEB2"/>
          </a:solidFill>
          <a:ln/>
        </p:spPr>
      </p:sp>
      <p:sp>
        <p:nvSpPr>
          <p:cNvPr id="11" name="Shape 8"/>
          <p:cNvSpPr/>
          <p:nvPr/>
        </p:nvSpPr>
        <p:spPr bwMode="auto">
          <a:xfrm>
            <a:off x="6340673" y="4406384"/>
            <a:ext cx="496014" cy="496014"/>
          </a:xfrm>
          <a:prstGeom prst="roundRect">
            <a:avLst>
              <a:gd name="adj" fmla="val 18671"/>
            </a:avLst>
          </a:prstGeom>
          <a:solidFill>
            <a:srgbClr val="FFD8CC"/>
          </a:solidFill>
          <a:ln w="7620">
            <a:solidFill>
              <a:srgbClr val="E5BEB2"/>
            </a:solidFill>
            <a:prstDash val="solid"/>
          </a:ln>
        </p:spPr>
      </p:sp>
      <p:sp>
        <p:nvSpPr>
          <p:cNvPr id="12" name="Text 9"/>
          <p:cNvSpPr/>
          <p:nvPr/>
        </p:nvSpPr>
        <p:spPr bwMode="auto">
          <a:xfrm>
            <a:off x="6488548" y="4489013"/>
            <a:ext cx="200144" cy="330756"/>
          </a:xfrm>
          <a:prstGeom prst="rect">
            <a:avLst/>
          </a:prstGeom>
          <a:noFill/>
          <a:ln/>
        </p:spPr>
        <p:txBody>
          <a:bodyPr wrap="none" lIns="0" tIns="0" rIns="0" bIns="0" rtlCol="0" anchor="t"/>
          <a:lstStyle/>
          <a:p>
            <a:pPr marL="0" indent="0" algn="ctr">
              <a:lnSpc>
                <a:spcPts val="2600"/>
              </a:lnSpc>
              <a:buNone/>
              <a:defRPr/>
            </a:pPr>
            <a:r>
              <a:rPr lang="en-US" sz="2600" b="1">
                <a:solidFill>
                  <a:srgbClr val="403C4E"/>
                </a:solidFill>
                <a:latin typeface="Merriweather"/>
                <a:ea typeface="Merriweather"/>
                <a:cs typeface="Merriweather"/>
              </a:rPr>
              <a:t>2</a:t>
            </a:r>
            <a:endParaRPr lang="en-US" sz="2600"/>
          </a:p>
        </p:txBody>
      </p:sp>
      <p:sp>
        <p:nvSpPr>
          <p:cNvPr id="13" name="Text 10"/>
          <p:cNvSpPr/>
          <p:nvPr/>
        </p:nvSpPr>
        <p:spPr bwMode="auto">
          <a:xfrm>
            <a:off x="7801332" y="4378762"/>
            <a:ext cx="2756178" cy="344448"/>
          </a:xfrm>
          <a:prstGeom prst="rect">
            <a:avLst/>
          </a:prstGeom>
          <a:noFill/>
          <a:ln/>
        </p:spPr>
        <p:txBody>
          <a:bodyPr wrap="none" lIns="0" tIns="0" rIns="0" bIns="0" rtlCol="0" anchor="t"/>
          <a:lstStyle/>
          <a:p>
            <a:pPr marL="0" indent="0" algn="l">
              <a:lnSpc>
                <a:spcPts val="2700"/>
              </a:lnSpc>
              <a:buNone/>
              <a:defRPr/>
            </a:pPr>
            <a:r>
              <a:rPr lang="en-US" sz="2150" b="1">
                <a:solidFill>
                  <a:srgbClr val="403C4E"/>
                </a:solidFill>
                <a:latin typeface="Merriweather"/>
                <a:ea typeface="Merriweather"/>
                <a:cs typeface="Merriweather"/>
              </a:rPr>
              <a:t>Driver Selection</a:t>
            </a:r>
            <a:endParaRPr lang="en-US" sz="2150"/>
          </a:p>
        </p:txBody>
      </p:sp>
      <p:sp>
        <p:nvSpPr>
          <p:cNvPr id="14" name="Text 11"/>
          <p:cNvSpPr/>
          <p:nvPr/>
        </p:nvSpPr>
        <p:spPr bwMode="auto">
          <a:xfrm>
            <a:off x="7801332" y="4855488"/>
            <a:ext cx="6057424" cy="705564"/>
          </a:xfrm>
          <a:prstGeom prst="rect">
            <a:avLst/>
          </a:prstGeom>
          <a:noFill/>
          <a:ln/>
        </p:spPr>
        <p:txBody>
          <a:bodyPr wrap="square" lIns="0" tIns="0" rIns="0" bIns="0" rtlCol="0" anchor="t"/>
          <a:lstStyle/>
          <a:p>
            <a:pPr marL="0" indent="0" algn="l">
              <a:lnSpc>
                <a:spcPts val="2750"/>
              </a:lnSpc>
              <a:buNone/>
              <a:defRPr/>
            </a:pPr>
            <a:r>
              <a:rPr lang="en-US" sz="1700">
                <a:solidFill>
                  <a:srgbClr val="403C4E"/>
                </a:solidFill>
                <a:latin typeface="Open Sans"/>
                <a:ea typeface="Open Sans"/>
                <a:cs typeface="Open Sans"/>
              </a:rPr>
              <a:t>Choose a compatible driver for your programming language, like Python, Java, or Node.js.</a:t>
            </a:r>
            <a:endParaRPr lang="en-US" sz="1700"/>
          </a:p>
        </p:txBody>
      </p:sp>
      <p:sp>
        <p:nvSpPr>
          <p:cNvPr id="15" name="Shape 12"/>
          <p:cNvSpPr/>
          <p:nvPr/>
        </p:nvSpPr>
        <p:spPr bwMode="auto">
          <a:xfrm>
            <a:off x="6806208" y="6482596"/>
            <a:ext cx="771644" cy="30480"/>
          </a:xfrm>
          <a:prstGeom prst="roundRect">
            <a:avLst>
              <a:gd name="adj" fmla="val 303837"/>
            </a:avLst>
          </a:prstGeom>
          <a:solidFill>
            <a:srgbClr val="E5BEB2"/>
          </a:solidFill>
          <a:ln/>
        </p:spPr>
      </p:sp>
      <p:sp>
        <p:nvSpPr>
          <p:cNvPr id="16" name="Shape 13"/>
          <p:cNvSpPr/>
          <p:nvPr/>
        </p:nvSpPr>
        <p:spPr bwMode="auto">
          <a:xfrm>
            <a:off x="6340673" y="6249829"/>
            <a:ext cx="496014" cy="496014"/>
          </a:xfrm>
          <a:prstGeom prst="roundRect">
            <a:avLst>
              <a:gd name="adj" fmla="val 18671"/>
            </a:avLst>
          </a:prstGeom>
          <a:solidFill>
            <a:srgbClr val="FFD8CC"/>
          </a:solidFill>
          <a:ln w="7620">
            <a:solidFill>
              <a:srgbClr val="E5BEB2"/>
            </a:solidFill>
            <a:prstDash val="solid"/>
          </a:ln>
        </p:spPr>
      </p:sp>
      <p:sp>
        <p:nvSpPr>
          <p:cNvPr id="17" name="Text 14"/>
          <p:cNvSpPr/>
          <p:nvPr/>
        </p:nvSpPr>
        <p:spPr bwMode="auto">
          <a:xfrm>
            <a:off x="6495097" y="6332458"/>
            <a:ext cx="187166" cy="330756"/>
          </a:xfrm>
          <a:prstGeom prst="rect">
            <a:avLst/>
          </a:prstGeom>
          <a:noFill/>
          <a:ln/>
        </p:spPr>
        <p:txBody>
          <a:bodyPr wrap="none" lIns="0" tIns="0" rIns="0" bIns="0" rtlCol="0" anchor="t"/>
          <a:lstStyle/>
          <a:p>
            <a:pPr marL="0" indent="0" algn="ctr">
              <a:lnSpc>
                <a:spcPts val="2600"/>
              </a:lnSpc>
              <a:buNone/>
              <a:defRPr/>
            </a:pPr>
            <a:r>
              <a:rPr lang="en-US" sz="2600" b="1">
                <a:solidFill>
                  <a:srgbClr val="403C4E"/>
                </a:solidFill>
                <a:latin typeface="Merriweather"/>
                <a:ea typeface="Merriweather"/>
                <a:cs typeface="Merriweather"/>
              </a:rPr>
              <a:t>3</a:t>
            </a:r>
            <a:endParaRPr lang="en-US" sz="2600"/>
          </a:p>
        </p:txBody>
      </p:sp>
      <p:sp>
        <p:nvSpPr>
          <p:cNvPr id="18" name="Text 15"/>
          <p:cNvSpPr/>
          <p:nvPr/>
        </p:nvSpPr>
        <p:spPr bwMode="auto">
          <a:xfrm>
            <a:off x="7801332" y="6222206"/>
            <a:ext cx="2937510" cy="344448"/>
          </a:xfrm>
          <a:prstGeom prst="rect">
            <a:avLst/>
          </a:prstGeom>
          <a:noFill/>
          <a:ln/>
        </p:spPr>
        <p:txBody>
          <a:bodyPr wrap="none" lIns="0" tIns="0" rIns="0" bIns="0" rtlCol="0" anchor="t"/>
          <a:lstStyle/>
          <a:p>
            <a:pPr marL="0" indent="0" algn="l">
              <a:lnSpc>
                <a:spcPts val="2700"/>
              </a:lnSpc>
              <a:buNone/>
              <a:defRPr/>
            </a:pPr>
            <a:r>
              <a:rPr lang="en-US" sz="2150" b="1">
                <a:solidFill>
                  <a:srgbClr val="403C4E"/>
                </a:solidFill>
                <a:latin typeface="Merriweather"/>
                <a:ea typeface="Merriweather"/>
                <a:cs typeface="Merriweather"/>
              </a:rPr>
              <a:t>Establish Connection</a:t>
            </a:r>
            <a:endParaRPr lang="en-US" sz="2150"/>
          </a:p>
        </p:txBody>
      </p:sp>
      <p:sp>
        <p:nvSpPr>
          <p:cNvPr id="19" name="Text 16"/>
          <p:cNvSpPr/>
          <p:nvPr/>
        </p:nvSpPr>
        <p:spPr bwMode="auto">
          <a:xfrm>
            <a:off x="7801332" y="6698933"/>
            <a:ext cx="6057424" cy="705564"/>
          </a:xfrm>
          <a:prstGeom prst="rect">
            <a:avLst/>
          </a:prstGeom>
          <a:noFill/>
          <a:ln/>
        </p:spPr>
        <p:txBody>
          <a:bodyPr wrap="square" lIns="0" tIns="0" rIns="0" bIns="0" rtlCol="0" anchor="t"/>
          <a:lstStyle/>
          <a:p>
            <a:pPr marL="0" indent="0" algn="l">
              <a:lnSpc>
                <a:spcPts val="2750"/>
              </a:lnSpc>
              <a:buNone/>
              <a:defRPr/>
            </a:pPr>
            <a:r>
              <a:rPr lang="en-US" sz="1700">
                <a:solidFill>
                  <a:srgbClr val="403C4E"/>
                </a:solidFill>
                <a:latin typeface="Open Sans"/>
                <a:ea typeface="Open Sans"/>
                <a:cs typeface="Open Sans"/>
              </a:rPr>
              <a:t>Connect to your database using your credentials and the selected driver.</a:t>
            </a:r>
            <a:endParaRPr lang="en-US" sz="1700"/>
          </a:p>
        </p:txBody>
      </p:sp>
      <p:pic>
        <p:nvPicPr>
          <p:cNvPr id="100702092" name=""/>
          <p:cNvPicPr>
            <a:picLocks noChangeAspect="1"/>
          </p:cNvPicPr>
          <p:nvPr/>
        </p:nvPicPr>
        <p:blipFill>
          <a:blip r:embed="rId2"/>
          <a:stretch/>
        </p:blipFill>
        <p:spPr bwMode="auto">
          <a:xfrm flipH="0" flipV="0">
            <a:off x="12003449" y="7624880"/>
            <a:ext cx="2609849" cy="547569"/>
          </a:xfrm>
          <a:prstGeom prst="rect">
            <a:avLst/>
          </a:prstGeom>
        </p:spPr>
      </p:pic>
      <p:pic>
        <p:nvPicPr>
          <p:cNvPr id="828795464" name=""/>
          <p:cNvPicPr>
            <a:picLocks noChangeAspect="1"/>
          </p:cNvPicPr>
          <p:nvPr/>
        </p:nvPicPr>
        <p:blipFill>
          <a:blip r:embed="rId3"/>
          <a:stretch/>
        </p:blipFill>
        <p:spPr bwMode="auto">
          <a:xfrm flipH="0" flipV="0">
            <a:off x="0" y="0"/>
            <a:ext cx="6110661" cy="8248649"/>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Slide 3">
    <p:spTree>
      <p:nvGrpSpPr>
        <p:cNvPr id="1" name=""/>
        <p:cNvGrpSpPr/>
        <p:nvPr/>
      </p:nvGrpSpPr>
      <p:grpSpPr bwMode="auto">
        <a:xfrm>
          <a:off x="0" y="0"/>
          <a:ext cx="0" cy="0"/>
          <a:chOff x="0" y="0"/>
          <a:chExt cx="0" cy="0"/>
        </a:xfrm>
      </p:grpSpPr>
      <p:sp>
        <p:nvSpPr>
          <p:cNvPr id="3" name="Text 0"/>
          <p:cNvSpPr/>
          <p:nvPr/>
        </p:nvSpPr>
        <p:spPr bwMode="auto">
          <a:xfrm flipH="0" flipV="0">
            <a:off x="1313773" y="1469707"/>
            <a:ext cx="12522837" cy="1417557"/>
          </a:xfrm>
          <a:prstGeom prst="rect">
            <a:avLst/>
          </a:prstGeom>
          <a:noFill/>
          <a:ln/>
        </p:spPr>
        <p:txBody>
          <a:bodyPr wrap="square" lIns="0" tIns="0" rIns="0" bIns="0" rtlCol="0" anchor="t"/>
          <a:lstStyle/>
          <a:p>
            <a:pPr marL="0" indent="0">
              <a:lnSpc>
                <a:spcPts val="5550"/>
              </a:lnSpc>
              <a:buNone/>
              <a:defRPr/>
            </a:pPr>
            <a:r>
              <a:rPr lang="en-US" sz="4800" b="1">
                <a:solidFill>
                  <a:srgbClr val="403C4E"/>
                </a:solidFill>
                <a:latin typeface="Times New Roman"/>
                <a:ea typeface="Times New Roman"/>
                <a:cs typeface="Times New Roman"/>
              </a:rPr>
              <a:t>Creating and Inserting Documents</a:t>
            </a:r>
            <a:endParaRPr lang="en-US" sz="4450"/>
          </a:p>
        </p:txBody>
      </p:sp>
      <p:sp>
        <p:nvSpPr>
          <p:cNvPr id="4" name="Shape 1"/>
          <p:cNvSpPr/>
          <p:nvPr/>
        </p:nvSpPr>
        <p:spPr bwMode="auto">
          <a:xfrm>
            <a:off x="1906967" y="3326605"/>
            <a:ext cx="510302" cy="510302"/>
          </a:xfrm>
          <a:prstGeom prst="roundRect">
            <a:avLst>
              <a:gd name="adj" fmla="val 18669"/>
            </a:avLst>
          </a:prstGeom>
          <a:solidFill>
            <a:srgbClr val="FFD8CC"/>
          </a:solidFill>
          <a:ln w="7620">
            <a:solidFill>
              <a:srgbClr val="E5BEB2"/>
            </a:solidFill>
            <a:prstDash val="solid"/>
          </a:ln>
        </p:spPr>
        <p:txBody>
          <a:bodyPr/>
          <a:p>
            <a:pPr>
              <a:defRPr/>
            </a:pPr>
            <a:endParaRPr/>
          </a:p>
        </p:txBody>
      </p:sp>
      <p:sp>
        <p:nvSpPr>
          <p:cNvPr id="5" name="Text 2"/>
          <p:cNvSpPr/>
          <p:nvPr/>
        </p:nvSpPr>
        <p:spPr bwMode="auto">
          <a:xfrm flipH="0" flipV="0">
            <a:off x="2162118" y="3482577"/>
            <a:ext cx="45720" cy="340280"/>
          </a:xfrm>
          <a:prstGeom prst="rect">
            <a:avLst/>
          </a:prstGeom>
          <a:noFill/>
          <a:ln/>
        </p:spPr>
        <p:txBody>
          <a:bodyPr wrap="square" lIns="0" tIns="0" rIns="0" bIns="0" rtlCol="0" anchor="t"/>
          <a:lstStyle/>
          <a:p>
            <a:pPr marL="0" indent="0" algn="ctr">
              <a:lnSpc>
                <a:spcPts val="2650"/>
              </a:lnSpc>
              <a:buNone/>
              <a:defRPr/>
            </a:pPr>
            <a:r>
              <a:rPr lang="en-US" sz="2650" b="1">
                <a:solidFill>
                  <a:srgbClr val="403C4E"/>
                </a:solidFill>
                <a:latin typeface="Merriweather"/>
                <a:ea typeface="Merriweather"/>
                <a:cs typeface="Merriweather"/>
              </a:rPr>
              <a:t>1</a:t>
            </a:r>
            <a:endParaRPr lang="en-US" sz="2650"/>
          </a:p>
        </p:txBody>
      </p:sp>
      <p:sp>
        <p:nvSpPr>
          <p:cNvPr id="6" name="Text 3"/>
          <p:cNvSpPr/>
          <p:nvPr/>
        </p:nvSpPr>
        <p:spPr bwMode="auto">
          <a:xfrm>
            <a:off x="2948042" y="3390423"/>
            <a:ext cx="3238166" cy="356129"/>
          </a:xfrm>
          <a:prstGeom prst="rect">
            <a:avLst/>
          </a:prstGeom>
          <a:noFill/>
          <a:ln/>
        </p:spPr>
        <p:txBody>
          <a:bodyPr wrap="none" lIns="0" tIns="0" rIns="0" bIns="0" rtlCol="0" anchor="t"/>
          <a:lstStyle/>
          <a:p>
            <a:pPr marL="0" indent="0">
              <a:lnSpc>
                <a:spcPts val="2750"/>
              </a:lnSpc>
              <a:buNone/>
              <a:defRPr/>
            </a:pPr>
            <a:r>
              <a:rPr lang="en-US" sz="3600" b="1">
                <a:solidFill>
                  <a:srgbClr val="403C4E"/>
                </a:solidFill>
                <a:latin typeface="Times New Roman"/>
                <a:ea typeface="Times New Roman"/>
                <a:cs typeface="Times New Roman"/>
              </a:rPr>
              <a:t>Create Database</a:t>
            </a:r>
            <a:endParaRPr lang="en-US" sz="2200"/>
          </a:p>
        </p:txBody>
      </p:sp>
      <p:sp>
        <p:nvSpPr>
          <p:cNvPr id="7" name="Text 4"/>
          <p:cNvSpPr/>
          <p:nvPr/>
        </p:nvSpPr>
        <p:spPr bwMode="auto">
          <a:xfrm flipH="0" flipV="0">
            <a:off x="2901786" y="4206628"/>
            <a:ext cx="3444061" cy="1088707"/>
          </a:xfrm>
          <a:prstGeom prst="rect">
            <a:avLst/>
          </a:prstGeom>
          <a:noFill/>
          <a:ln/>
        </p:spPr>
        <p:txBody>
          <a:bodyPr wrap="square" lIns="0" tIns="0" rIns="0" bIns="0" rtlCol="0" anchor="t"/>
          <a:lstStyle/>
          <a:p>
            <a:pPr marL="0" indent="0">
              <a:lnSpc>
                <a:spcPts val="2850"/>
              </a:lnSpc>
              <a:buNone/>
              <a:defRPr/>
            </a:pPr>
            <a:r>
              <a:rPr lang="en-US" sz="2400">
                <a:solidFill>
                  <a:srgbClr val="403C4E"/>
                </a:solidFill>
                <a:latin typeface="Times New Roman"/>
                <a:ea typeface="Times New Roman"/>
                <a:cs typeface="Times New Roman"/>
              </a:rPr>
              <a:t>Use the `use` command to create or switch to a specific database.</a:t>
            </a:r>
            <a:endParaRPr lang="en-US" sz="1750"/>
          </a:p>
        </p:txBody>
      </p:sp>
      <p:sp>
        <p:nvSpPr>
          <p:cNvPr id="8" name="Shape 5"/>
          <p:cNvSpPr/>
          <p:nvPr/>
        </p:nvSpPr>
        <p:spPr bwMode="auto">
          <a:xfrm>
            <a:off x="8348216" y="3149440"/>
            <a:ext cx="510302" cy="510302"/>
          </a:xfrm>
          <a:prstGeom prst="roundRect">
            <a:avLst>
              <a:gd name="adj" fmla="val 18669"/>
            </a:avLst>
          </a:prstGeom>
          <a:solidFill>
            <a:srgbClr val="FFD8CC"/>
          </a:solidFill>
          <a:ln w="7620">
            <a:solidFill>
              <a:srgbClr val="E5BEB2"/>
            </a:solidFill>
            <a:prstDash val="solid"/>
          </a:ln>
        </p:spPr>
      </p:sp>
      <p:sp>
        <p:nvSpPr>
          <p:cNvPr id="9" name="Text 6"/>
          <p:cNvSpPr/>
          <p:nvPr/>
        </p:nvSpPr>
        <p:spPr bwMode="auto">
          <a:xfrm>
            <a:off x="8549730" y="3241476"/>
            <a:ext cx="205859" cy="340281"/>
          </a:xfrm>
          <a:prstGeom prst="rect">
            <a:avLst/>
          </a:prstGeom>
          <a:noFill/>
          <a:ln/>
        </p:spPr>
        <p:txBody>
          <a:bodyPr wrap="none" lIns="0" tIns="0" rIns="0" bIns="0" rtlCol="0" anchor="t"/>
          <a:lstStyle/>
          <a:p>
            <a:pPr marL="0" indent="0" algn="ctr">
              <a:lnSpc>
                <a:spcPts val="2650"/>
              </a:lnSpc>
              <a:buNone/>
              <a:defRPr/>
            </a:pPr>
            <a:r>
              <a:rPr lang="en-US" sz="2650" b="1">
                <a:solidFill>
                  <a:srgbClr val="403C4E"/>
                </a:solidFill>
                <a:latin typeface="Merriweather"/>
                <a:ea typeface="Merriweather"/>
                <a:cs typeface="Merriweather"/>
              </a:rPr>
              <a:t>2</a:t>
            </a:r>
            <a:endParaRPr lang="en-US" sz="2650"/>
          </a:p>
        </p:txBody>
      </p:sp>
      <p:sp>
        <p:nvSpPr>
          <p:cNvPr id="10" name="Text 7"/>
          <p:cNvSpPr/>
          <p:nvPr/>
        </p:nvSpPr>
        <p:spPr bwMode="auto">
          <a:xfrm>
            <a:off x="9327473" y="3206234"/>
            <a:ext cx="3415641" cy="356849"/>
          </a:xfrm>
          <a:prstGeom prst="rect">
            <a:avLst/>
          </a:prstGeom>
          <a:noFill/>
          <a:ln/>
        </p:spPr>
        <p:txBody>
          <a:bodyPr wrap="none" lIns="0" tIns="0" rIns="0" bIns="0" rtlCol="0" anchor="t"/>
          <a:lstStyle/>
          <a:p>
            <a:pPr marL="0" indent="0">
              <a:lnSpc>
                <a:spcPts val="2750"/>
              </a:lnSpc>
              <a:buNone/>
              <a:defRPr/>
            </a:pPr>
            <a:r>
              <a:rPr lang="en-US" sz="3600" b="1">
                <a:solidFill>
                  <a:srgbClr val="403C4E"/>
                </a:solidFill>
                <a:latin typeface="Times New Roman"/>
                <a:ea typeface="Times New Roman"/>
                <a:cs typeface="Times New Roman"/>
              </a:rPr>
              <a:t>Create Collection</a:t>
            </a:r>
            <a:endParaRPr lang="en-US" sz="2200"/>
          </a:p>
        </p:txBody>
      </p:sp>
      <p:sp>
        <p:nvSpPr>
          <p:cNvPr id="11" name="Text 8"/>
          <p:cNvSpPr/>
          <p:nvPr/>
        </p:nvSpPr>
        <p:spPr bwMode="auto">
          <a:xfrm flipH="0" flipV="0">
            <a:off x="9057898" y="3972996"/>
            <a:ext cx="3685217" cy="1088707"/>
          </a:xfrm>
          <a:prstGeom prst="rect">
            <a:avLst/>
          </a:prstGeom>
          <a:noFill/>
          <a:ln/>
        </p:spPr>
        <p:txBody>
          <a:bodyPr wrap="square" lIns="0" tIns="0" rIns="0" bIns="0" rtlCol="0" anchor="t"/>
          <a:lstStyle/>
          <a:p>
            <a:pPr marL="0" indent="0">
              <a:lnSpc>
                <a:spcPts val="2850"/>
              </a:lnSpc>
              <a:buNone/>
              <a:defRPr/>
            </a:pPr>
            <a:r>
              <a:rPr lang="en-US" sz="2400">
                <a:solidFill>
                  <a:srgbClr val="403C4E"/>
                </a:solidFill>
                <a:latin typeface="Times New Roman"/>
                <a:ea typeface="Times New Roman"/>
                <a:cs typeface="Times New Roman"/>
              </a:rPr>
              <a:t>Collections are analogous to tables in relational databases</a:t>
            </a:r>
            <a:r>
              <a:rPr lang="en-US" sz="2600">
                <a:solidFill>
                  <a:srgbClr val="403C4E"/>
                </a:solidFill>
                <a:latin typeface="Times New Roman"/>
                <a:ea typeface="Times New Roman"/>
                <a:cs typeface="Times New Roman"/>
              </a:rPr>
              <a:t>.</a:t>
            </a:r>
            <a:endParaRPr lang="en-US" sz="1750"/>
          </a:p>
        </p:txBody>
      </p:sp>
      <p:sp>
        <p:nvSpPr>
          <p:cNvPr id="12" name="Shape 9"/>
          <p:cNvSpPr/>
          <p:nvPr/>
        </p:nvSpPr>
        <p:spPr bwMode="auto">
          <a:xfrm>
            <a:off x="2062820" y="5713809"/>
            <a:ext cx="510302" cy="510302"/>
          </a:xfrm>
          <a:prstGeom prst="roundRect">
            <a:avLst>
              <a:gd name="adj" fmla="val 18669"/>
            </a:avLst>
          </a:prstGeom>
          <a:solidFill>
            <a:srgbClr val="FFD8CC"/>
          </a:solidFill>
          <a:ln w="7620">
            <a:solidFill>
              <a:srgbClr val="E5BEB2"/>
            </a:solidFill>
            <a:prstDash val="solid"/>
          </a:ln>
        </p:spPr>
      </p:sp>
      <p:sp>
        <p:nvSpPr>
          <p:cNvPr id="13" name="Text 10"/>
          <p:cNvSpPr/>
          <p:nvPr/>
        </p:nvSpPr>
        <p:spPr bwMode="auto">
          <a:xfrm>
            <a:off x="2240045" y="5798820"/>
            <a:ext cx="192643" cy="340281"/>
          </a:xfrm>
          <a:prstGeom prst="rect">
            <a:avLst/>
          </a:prstGeom>
          <a:noFill/>
          <a:ln/>
        </p:spPr>
        <p:txBody>
          <a:bodyPr wrap="none" lIns="0" tIns="0" rIns="0" bIns="0" rtlCol="0" anchor="t"/>
          <a:lstStyle/>
          <a:p>
            <a:pPr marL="0" indent="0" algn="ctr">
              <a:lnSpc>
                <a:spcPts val="2650"/>
              </a:lnSpc>
              <a:buNone/>
              <a:defRPr/>
            </a:pPr>
            <a:r>
              <a:rPr lang="en-US" sz="2650" b="1">
                <a:solidFill>
                  <a:srgbClr val="403C4E"/>
                </a:solidFill>
                <a:latin typeface="Merriweather"/>
                <a:ea typeface="Merriweather"/>
                <a:cs typeface="Merriweather"/>
              </a:rPr>
              <a:t>3</a:t>
            </a:r>
            <a:endParaRPr lang="en-US" sz="2650"/>
          </a:p>
        </p:txBody>
      </p:sp>
      <p:sp>
        <p:nvSpPr>
          <p:cNvPr id="14" name="Text 11"/>
          <p:cNvSpPr/>
          <p:nvPr/>
        </p:nvSpPr>
        <p:spPr bwMode="auto">
          <a:xfrm>
            <a:off x="2948042" y="5784771"/>
            <a:ext cx="3289512" cy="356849"/>
          </a:xfrm>
          <a:prstGeom prst="rect">
            <a:avLst/>
          </a:prstGeom>
          <a:noFill/>
          <a:ln/>
        </p:spPr>
        <p:txBody>
          <a:bodyPr wrap="none" lIns="0" tIns="0" rIns="0" bIns="0" rtlCol="0" anchor="t"/>
          <a:lstStyle/>
          <a:p>
            <a:pPr marL="0" indent="0">
              <a:lnSpc>
                <a:spcPts val="2750"/>
              </a:lnSpc>
              <a:buNone/>
              <a:defRPr/>
            </a:pPr>
            <a:r>
              <a:rPr lang="en-US" sz="3600" b="1">
                <a:solidFill>
                  <a:srgbClr val="403C4E"/>
                </a:solidFill>
                <a:latin typeface="Times New Roman"/>
                <a:ea typeface="Times New Roman"/>
                <a:cs typeface="Times New Roman"/>
              </a:rPr>
              <a:t>Insert Document</a:t>
            </a:r>
            <a:endParaRPr lang="en-US" sz="2200"/>
          </a:p>
        </p:txBody>
      </p:sp>
      <p:sp>
        <p:nvSpPr>
          <p:cNvPr id="15" name="Text 12"/>
          <p:cNvSpPr/>
          <p:nvPr/>
        </p:nvSpPr>
        <p:spPr bwMode="auto">
          <a:xfrm flipH="0" flipV="0">
            <a:off x="2573123" y="6465408"/>
            <a:ext cx="7510838" cy="725805"/>
          </a:xfrm>
          <a:prstGeom prst="rect">
            <a:avLst/>
          </a:prstGeom>
          <a:noFill/>
          <a:ln/>
        </p:spPr>
        <p:txBody>
          <a:bodyPr wrap="square" lIns="0" tIns="0" rIns="0" bIns="0" rtlCol="0" anchor="t"/>
          <a:lstStyle/>
          <a:p>
            <a:pPr marL="0" indent="0">
              <a:lnSpc>
                <a:spcPts val="2850"/>
              </a:lnSpc>
              <a:buNone/>
              <a:defRPr/>
            </a:pPr>
            <a:r>
              <a:rPr lang="en-US" sz="2400">
                <a:solidFill>
                  <a:srgbClr val="403C4E"/>
                </a:solidFill>
                <a:latin typeface="Times New Roman"/>
                <a:ea typeface="Times New Roman"/>
                <a:cs typeface="Times New Roman"/>
              </a:rPr>
              <a:t>Insert a JSON-like document into the collection using the `insertOne` or `insertMany` methods.</a:t>
            </a:r>
            <a:endParaRPr lang="en-US" sz="1750"/>
          </a:p>
        </p:txBody>
      </p:sp>
      <p:pic>
        <p:nvPicPr>
          <p:cNvPr id="1993997862" name=""/>
          <p:cNvPicPr>
            <a:picLocks noChangeAspect="1"/>
          </p:cNvPicPr>
          <p:nvPr/>
        </p:nvPicPr>
        <p:blipFill>
          <a:blip r:embed="rId2"/>
          <a:stretch/>
        </p:blipFill>
        <p:spPr bwMode="auto">
          <a:xfrm>
            <a:off x="11715750" y="6553199"/>
            <a:ext cx="2800349" cy="1638299"/>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Slide 4">
    <p:spTree>
      <p:nvGrpSpPr>
        <p:cNvPr id="1" name=""/>
        <p:cNvGrpSpPr/>
        <p:nvPr/>
      </p:nvGrpSpPr>
      <p:grpSpPr bwMode="auto">
        <a:xfrm>
          <a:off x="0" y="0"/>
          <a:ext cx="0" cy="0"/>
          <a:chOff x="0" y="0"/>
          <a:chExt cx="0" cy="0"/>
        </a:xfrm>
      </p:grpSpPr>
      <p:sp>
        <p:nvSpPr>
          <p:cNvPr id="3" name="Text 0"/>
          <p:cNvSpPr/>
          <p:nvPr/>
        </p:nvSpPr>
        <p:spPr bwMode="auto">
          <a:xfrm>
            <a:off x="6280190" y="838914"/>
            <a:ext cx="7556421" cy="1417558"/>
          </a:xfrm>
          <a:prstGeom prst="rect">
            <a:avLst/>
          </a:prstGeom>
          <a:noFill/>
          <a:ln/>
        </p:spPr>
        <p:txBody>
          <a:bodyPr wrap="square" lIns="0" tIns="0" rIns="0" bIns="0" rtlCol="0" anchor="t"/>
          <a:lstStyle/>
          <a:p>
            <a:pPr marL="0" indent="0">
              <a:lnSpc>
                <a:spcPts val="5550"/>
              </a:lnSpc>
              <a:buNone/>
              <a:defRPr/>
            </a:pPr>
            <a:r>
              <a:rPr lang="en-US" sz="4450" b="1">
                <a:solidFill>
                  <a:srgbClr val="403C4E"/>
                </a:solidFill>
                <a:latin typeface="Merriweather"/>
                <a:ea typeface="Merriweather"/>
                <a:cs typeface="Merriweather"/>
              </a:rPr>
              <a:t>Querying and Retrieving Data</a:t>
            </a:r>
            <a:endParaRPr lang="en-US" sz="4450"/>
          </a:p>
        </p:txBody>
      </p:sp>
      <p:sp>
        <p:nvSpPr>
          <p:cNvPr id="4" name="Shape 1"/>
          <p:cNvSpPr/>
          <p:nvPr/>
        </p:nvSpPr>
        <p:spPr bwMode="auto">
          <a:xfrm>
            <a:off x="6280190" y="2596634"/>
            <a:ext cx="7556421" cy="4793933"/>
          </a:xfrm>
          <a:prstGeom prst="roundRect">
            <a:avLst>
              <a:gd name="adj" fmla="val 1987"/>
            </a:avLst>
          </a:prstGeom>
          <a:noFill/>
          <a:ln w="7620">
            <a:solidFill>
              <a:srgbClr val="000000">
                <a:alpha val="7999"/>
              </a:srgbClr>
            </a:solidFill>
            <a:prstDash val="solid"/>
          </a:ln>
        </p:spPr>
      </p:sp>
      <p:sp>
        <p:nvSpPr>
          <p:cNvPr id="5" name="Shape 2"/>
          <p:cNvSpPr/>
          <p:nvPr/>
        </p:nvSpPr>
        <p:spPr bwMode="auto">
          <a:xfrm>
            <a:off x="6287810" y="2604254"/>
            <a:ext cx="7541181" cy="1013222"/>
          </a:xfrm>
          <a:prstGeom prst="rect">
            <a:avLst/>
          </a:prstGeom>
          <a:solidFill>
            <a:srgbClr val="FFFFFF">
              <a:alpha val="3999"/>
            </a:srgbClr>
          </a:solidFill>
          <a:ln/>
        </p:spPr>
      </p:sp>
      <p:sp>
        <p:nvSpPr>
          <p:cNvPr id="6" name="Text 3"/>
          <p:cNvSpPr/>
          <p:nvPr/>
        </p:nvSpPr>
        <p:spPr bwMode="auto">
          <a:xfrm>
            <a:off x="6514624" y="2747963"/>
            <a:ext cx="3313152" cy="362903"/>
          </a:xfrm>
          <a:prstGeom prst="rect">
            <a:avLst/>
          </a:prstGeom>
          <a:noFill/>
          <a:ln/>
        </p:spPr>
        <p:txBody>
          <a:bodyPr wrap="none" lIns="0" tIns="0" rIns="0" bIns="0" rtlCol="0" anchor="t"/>
          <a:lstStyle/>
          <a:p>
            <a:pPr marL="0" indent="0">
              <a:lnSpc>
                <a:spcPts val="2850"/>
              </a:lnSpc>
              <a:buNone/>
              <a:defRPr/>
            </a:pPr>
            <a:r>
              <a:rPr lang="en-US" sz="1750">
                <a:solidFill>
                  <a:srgbClr val="403C4E"/>
                </a:solidFill>
                <a:latin typeface="Open Sans"/>
                <a:ea typeface="Open Sans"/>
                <a:cs typeface="Open Sans"/>
              </a:rPr>
              <a:t>find()</a:t>
            </a:r>
            <a:endParaRPr lang="en-US" sz="1750"/>
          </a:p>
        </p:txBody>
      </p:sp>
      <p:sp>
        <p:nvSpPr>
          <p:cNvPr id="7" name="Text 4"/>
          <p:cNvSpPr/>
          <p:nvPr/>
        </p:nvSpPr>
        <p:spPr bwMode="auto">
          <a:xfrm>
            <a:off x="10289024" y="2747963"/>
            <a:ext cx="3313152" cy="725805"/>
          </a:xfrm>
          <a:prstGeom prst="rect">
            <a:avLst/>
          </a:prstGeom>
          <a:noFill/>
          <a:ln/>
        </p:spPr>
        <p:txBody>
          <a:bodyPr wrap="square" lIns="0" tIns="0" rIns="0" bIns="0" rtlCol="0" anchor="t"/>
          <a:lstStyle/>
          <a:p>
            <a:pPr marL="0" indent="0">
              <a:lnSpc>
                <a:spcPts val="2850"/>
              </a:lnSpc>
              <a:buNone/>
              <a:defRPr/>
            </a:pPr>
            <a:r>
              <a:rPr lang="en-US" sz="1750">
                <a:solidFill>
                  <a:srgbClr val="403C4E"/>
                </a:solidFill>
                <a:latin typeface="Open Sans"/>
                <a:ea typeface="Open Sans"/>
                <a:cs typeface="Open Sans"/>
              </a:rPr>
              <a:t>Returns all documents in a collection.</a:t>
            </a:r>
            <a:endParaRPr lang="en-US" sz="1750"/>
          </a:p>
        </p:txBody>
      </p:sp>
      <p:sp>
        <p:nvSpPr>
          <p:cNvPr id="8" name="Shape 5"/>
          <p:cNvSpPr/>
          <p:nvPr/>
        </p:nvSpPr>
        <p:spPr bwMode="auto">
          <a:xfrm>
            <a:off x="6287810" y="3617476"/>
            <a:ext cx="7541181" cy="1013222"/>
          </a:xfrm>
          <a:prstGeom prst="rect">
            <a:avLst/>
          </a:prstGeom>
          <a:solidFill>
            <a:srgbClr val="000000">
              <a:alpha val="3999"/>
            </a:srgbClr>
          </a:solidFill>
          <a:ln/>
        </p:spPr>
      </p:sp>
      <p:sp>
        <p:nvSpPr>
          <p:cNvPr id="9" name="Text 6"/>
          <p:cNvSpPr/>
          <p:nvPr/>
        </p:nvSpPr>
        <p:spPr bwMode="auto">
          <a:xfrm>
            <a:off x="6514624" y="3761184"/>
            <a:ext cx="3313152" cy="362903"/>
          </a:xfrm>
          <a:prstGeom prst="rect">
            <a:avLst/>
          </a:prstGeom>
          <a:noFill/>
          <a:ln/>
        </p:spPr>
        <p:txBody>
          <a:bodyPr wrap="none" lIns="0" tIns="0" rIns="0" bIns="0" rtlCol="0" anchor="t"/>
          <a:lstStyle/>
          <a:p>
            <a:pPr marL="0" indent="0">
              <a:lnSpc>
                <a:spcPts val="2850"/>
              </a:lnSpc>
              <a:buNone/>
              <a:defRPr/>
            </a:pPr>
            <a:r>
              <a:rPr lang="en-US" sz="1750">
                <a:solidFill>
                  <a:srgbClr val="403C4E"/>
                </a:solidFill>
                <a:latin typeface="Open Sans"/>
                <a:ea typeface="Open Sans"/>
                <a:cs typeface="Open Sans"/>
              </a:rPr>
              <a:t>findOne()</a:t>
            </a:r>
            <a:endParaRPr lang="en-US" sz="1750"/>
          </a:p>
        </p:txBody>
      </p:sp>
      <p:sp>
        <p:nvSpPr>
          <p:cNvPr id="10" name="Text 7"/>
          <p:cNvSpPr/>
          <p:nvPr/>
        </p:nvSpPr>
        <p:spPr bwMode="auto">
          <a:xfrm>
            <a:off x="10289024" y="3761184"/>
            <a:ext cx="3313152" cy="725805"/>
          </a:xfrm>
          <a:prstGeom prst="rect">
            <a:avLst/>
          </a:prstGeom>
          <a:noFill/>
          <a:ln/>
        </p:spPr>
        <p:txBody>
          <a:bodyPr wrap="square" lIns="0" tIns="0" rIns="0" bIns="0" rtlCol="0" anchor="t"/>
          <a:lstStyle/>
          <a:p>
            <a:pPr marL="0" indent="0">
              <a:lnSpc>
                <a:spcPts val="2850"/>
              </a:lnSpc>
              <a:buNone/>
              <a:defRPr/>
            </a:pPr>
            <a:r>
              <a:rPr lang="en-US" sz="1750">
                <a:solidFill>
                  <a:srgbClr val="403C4E"/>
                </a:solidFill>
                <a:latin typeface="Open Sans"/>
                <a:ea typeface="Open Sans"/>
                <a:cs typeface="Open Sans"/>
              </a:rPr>
              <a:t>Returns the first document matching the criteria.</a:t>
            </a:r>
            <a:endParaRPr lang="en-US" sz="1750"/>
          </a:p>
        </p:txBody>
      </p:sp>
      <p:sp>
        <p:nvSpPr>
          <p:cNvPr id="11" name="Shape 8"/>
          <p:cNvSpPr/>
          <p:nvPr/>
        </p:nvSpPr>
        <p:spPr bwMode="auto">
          <a:xfrm>
            <a:off x="6287810" y="4630698"/>
            <a:ext cx="7541181" cy="1376124"/>
          </a:xfrm>
          <a:prstGeom prst="rect">
            <a:avLst/>
          </a:prstGeom>
          <a:solidFill>
            <a:srgbClr val="FFFFFF">
              <a:alpha val="3999"/>
            </a:srgbClr>
          </a:solidFill>
          <a:ln/>
        </p:spPr>
      </p:sp>
      <p:sp>
        <p:nvSpPr>
          <p:cNvPr id="12" name="Text 9"/>
          <p:cNvSpPr/>
          <p:nvPr/>
        </p:nvSpPr>
        <p:spPr bwMode="auto">
          <a:xfrm>
            <a:off x="6514624" y="4774406"/>
            <a:ext cx="3313152" cy="362903"/>
          </a:xfrm>
          <a:prstGeom prst="rect">
            <a:avLst/>
          </a:prstGeom>
          <a:noFill/>
          <a:ln/>
        </p:spPr>
        <p:txBody>
          <a:bodyPr wrap="none" lIns="0" tIns="0" rIns="0" bIns="0" rtlCol="0" anchor="t"/>
          <a:lstStyle/>
          <a:p>
            <a:pPr marL="0" indent="0">
              <a:lnSpc>
                <a:spcPts val="2850"/>
              </a:lnSpc>
              <a:buNone/>
              <a:defRPr/>
            </a:pPr>
            <a:r>
              <a:rPr lang="en-US" sz="1750">
                <a:solidFill>
                  <a:srgbClr val="403C4E"/>
                </a:solidFill>
                <a:latin typeface="Open Sans"/>
                <a:ea typeface="Open Sans"/>
                <a:cs typeface="Open Sans"/>
              </a:rPr>
              <a:t>countDocuments()</a:t>
            </a:r>
            <a:endParaRPr lang="en-US" sz="1750"/>
          </a:p>
        </p:txBody>
      </p:sp>
      <p:sp>
        <p:nvSpPr>
          <p:cNvPr id="13" name="Text 10"/>
          <p:cNvSpPr/>
          <p:nvPr/>
        </p:nvSpPr>
        <p:spPr bwMode="auto">
          <a:xfrm>
            <a:off x="10289024" y="4774406"/>
            <a:ext cx="3313152" cy="1088708"/>
          </a:xfrm>
          <a:prstGeom prst="rect">
            <a:avLst/>
          </a:prstGeom>
          <a:noFill/>
          <a:ln/>
        </p:spPr>
        <p:txBody>
          <a:bodyPr wrap="square" lIns="0" tIns="0" rIns="0" bIns="0" rtlCol="0" anchor="t"/>
          <a:lstStyle/>
          <a:p>
            <a:pPr marL="0" indent="0">
              <a:lnSpc>
                <a:spcPts val="2850"/>
              </a:lnSpc>
              <a:buNone/>
              <a:defRPr/>
            </a:pPr>
            <a:r>
              <a:rPr lang="en-US" sz="1750">
                <a:solidFill>
                  <a:srgbClr val="403C4E"/>
                </a:solidFill>
                <a:latin typeface="Open Sans"/>
                <a:ea typeface="Open Sans"/>
                <a:cs typeface="Open Sans"/>
              </a:rPr>
              <a:t>Returns the number of documents matching the criteria.</a:t>
            </a:r>
            <a:endParaRPr lang="en-US" sz="1750"/>
          </a:p>
        </p:txBody>
      </p:sp>
      <p:sp>
        <p:nvSpPr>
          <p:cNvPr id="14" name="Shape 11"/>
          <p:cNvSpPr/>
          <p:nvPr/>
        </p:nvSpPr>
        <p:spPr bwMode="auto">
          <a:xfrm>
            <a:off x="6287810" y="6006822"/>
            <a:ext cx="7541181" cy="1376124"/>
          </a:xfrm>
          <a:prstGeom prst="rect">
            <a:avLst/>
          </a:prstGeom>
          <a:solidFill>
            <a:srgbClr val="000000">
              <a:alpha val="3999"/>
            </a:srgbClr>
          </a:solidFill>
          <a:ln/>
        </p:spPr>
      </p:sp>
      <p:sp>
        <p:nvSpPr>
          <p:cNvPr id="15" name="Text 12"/>
          <p:cNvSpPr/>
          <p:nvPr/>
        </p:nvSpPr>
        <p:spPr bwMode="auto">
          <a:xfrm>
            <a:off x="6514624" y="6150531"/>
            <a:ext cx="3313152" cy="362903"/>
          </a:xfrm>
          <a:prstGeom prst="rect">
            <a:avLst/>
          </a:prstGeom>
          <a:noFill/>
          <a:ln/>
        </p:spPr>
        <p:txBody>
          <a:bodyPr wrap="none" lIns="0" tIns="0" rIns="0" bIns="0" rtlCol="0" anchor="t"/>
          <a:lstStyle/>
          <a:p>
            <a:pPr marL="0" indent="0">
              <a:lnSpc>
                <a:spcPts val="2850"/>
              </a:lnSpc>
              <a:buNone/>
              <a:defRPr/>
            </a:pPr>
            <a:r>
              <a:rPr lang="en-US" sz="1750">
                <a:solidFill>
                  <a:srgbClr val="403C4E"/>
                </a:solidFill>
                <a:latin typeface="Open Sans"/>
                <a:ea typeface="Open Sans"/>
                <a:cs typeface="Open Sans"/>
              </a:rPr>
              <a:t>aggregate()</a:t>
            </a:r>
            <a:endParaRPr lang="en-US" sz="1750"/>
          </a:p>
        </p:txBody>
      </p:sp>
      <p:sp>
        <p:nvSpPr>
          <p:cNvPr id="16" name="Text 13"/>
          <p:cNvSpPr/>
          <p:nvPr/>
        </p:nvSpPr>
        <p:spPr bwMode="auto">
          <a:xfrm>
            <a:off x="10289024" y="6150531"/>
            <a:ext cx="3313152" cy="1088708"/>
          </a:xfrm>
          <a:prstGeom prst="rect">
            <a:avLst/>
          </a:prstGeom>
          <a:noFill/>
          <a:ln/>
        </p:spPr>
        <p:txBody>
          <a:bodyPr wrap="square" lIns="0" tIns="0" rIns="0" bIns="0" rtlCol="0" anchor="t"/>
          <a:lstStyle/>
          <a:p>
            <a:pPr marL="0" indent="0">
              <a:lnSpc>
                <a:spcPts val="2850"/>
              </a:lnSpc>
              <a:buNone/>
              <a:defRPr/>
            </a:pPr>
            <a:r>
              <a:rPr lang="en-US" sz="1750">
                <a:solidFill>
                  <a:srgbClr val="403C4E"/>
                </a:solidFill>
                <a:latin typeface="Open Sans"/>
                <a:ea typeface="Open Sans"/>
                <a:cs typeface="Open Sans"/>
              </a:rPr>
              <a:t>Allows complex data transformations and aggregation operations.</a:t>
            </a:r>
            <a:endParaRPr lang="en-US" sz="1750"/>
          </a:p>
        </p:txBody>
      </p:sp>
      <p:pic>
        <p:nvPicPr>
          <p:cNvPr id="634223090" name=""/>
          <p:cNvPicPr>
            <a:picLocks noChangeAspect="1"/>
          </p:cNvPicPr>
          <p:nvPr/>
        </p:nvPicPr>
        <p:blipFill>
          <a:blip r:embed="rId2"/>
          <a:stretch/>
        </p:blipFill>
        <p:spPr bwMode="auto">
          <a:xfrm flipH="0" flipV="0">
            <a:off x="11715750" y="7810499"/>
            <a:ext cx="2800349" cy="391595"/>
          </a:xfrm>
          <a:prstGeom prst="rect">
            <a:avLst/>
          </a:prstGeom>
        </p:spPr>
      </p:pic>
      <p:pic>
        <p:nvPicPr>
          <p:cNvPr id="497282884" name=""/>
          <p:cNvPicPr>
            <a:picLocks noChangeAspect="1"/>
          </p:cNvPicPr>
          <p:nvPr/>
        </p:nvPicPr>
        <p:blipFill>
          <a:blip r:embed="rId3"/>
          <a:stretch/>
        </p:blipFill>
        <p:spPr bwMode="auto">
          <a:xfrm flipH="0" flipV="0">
            <a:off x="0" y="0"/>
            <a:ext cx="5964599" cy="820209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Slide 5">
    <p:spTree>
      <p:nvGrpSpPr>
        <p:cNvPr id="1" name=""/>
        <p:cNvGrpSpPr/>
        <p:nvPr/>
      </p:nvGrpSpPr>
      <p:grpSpPr bwMode="auto">
        <a:xfrm>
          <a:off x="0" y="0"/>
          <a:ext cx="0" cy="0"/>
          <a:chOff x="0" y="0"/>
          <a:chExt cx="0" cy="0"/>
        </a:xfrm>
      </p:grpSpPr>
      <p:sp>
        <p:nvSpPr>
          <p:cNvPr id="3" name="Text 0"/>
          <p:cNvSpPr/>
          <p:nvPr/>
        </p:nvSpPr>
        <p:spPr bwMode="auto">
          <a:xfrm flipH="0" flipV="0">
            <a:off x="2643679" y="1255989"/>
            <a:ext cx="10028207" cy="1417557"/>
          </a:xfrm>
          <a:prstGeom prst="rect">
            <a:avLst/>
          </a:prstGeom>
          <a:noFill/>
          <a:ln/>
        </p:spPr>
        <p:txBody>
          <a:bodyPr wrap="square" lIns="0" tIns="0" rIns="0" bIns="0" rtlCol="0" anchor="t"/>
          <a:lstStyle/>
          <a:p>
            <a:pPr marL="0" indent="0">
              <a:lnSpc>
                <a:spcPts val="5550"/>
              </a:lnSpc>
              <a:buNone/>
              <a:defRPr/>
            </a:pPr>
            <a:r>
              <a:rPr lang="en-US" sz="4450" b="1">
                <a:solidFill>
                  <a:srgbClr val="403C4E"/>
                </a:solidFill>
                <a:latin typeface="Merriweather"/>
                <a:ea typeface="Merriweather"/>
                <a:cs typeface="Merriweather"/>
              </a:rPr>
              <a:t>Updating and Modifying Documents</a:t>
            </a:r>
            <a:endParaRPr lang="en-US" sz="4450"/>
          </a:p>
        </p:txBody>
      </p:sp>
      <p:sp>
        <p:nvSpPr>
          <p:cNvPr id="4" name="Shape 1"/>
          <p:cNvSpPr/>
          <p:nvPr/>
        </p:nvSpPr>
        <p:spPr bwMode="auto">
          <a:xfrm>
            <a:off x="3435629" y="2896016"/>
            <a:ext cx="3664863" cy="1685092"/>
          </a:xfrm>
          <a:prstGeom prst="roundRect">
            <a:avLst>
              <a:gd name="adj" fmla="val 5654"/>
            </a:avLst>
          </a:prstGeom>
          <a:solidFill>
            <a:srgbClr val="FFD8CC"/>
          </a:solidFill>
          <a:ln w="7620">
            <a:solidFill>
              <a:srgbClr val="E5BEB2"/>
            </a:solidFill>
            <a:prstDash val="solid"/>
          </a:ln>
        </p:spPr>
      </p:sp>
      <p:sp>
        <p:nvSpPr>
          <p:cNvPr id="5" name="Text 2"/>
          <p:cNvSpPr/>
          <p:nvPr/>
        </p:nvSpPr>
        <p:spPr bwMode="auto">
          <a:xfrm>
            <a:off x="3592084" y="3140313"/>
            <a:ext cx="1680263" cy="356489"/>
          </a:xfrm>
          <a:prstGeom prst="rect">
            <a:avLst/>
          </a:prstGeom>
          <a:noFill/>
          <a:ln/>
        </p:spPr>
        <p:txBody>
          <a:bodyPr wrap="none" lIns="0" tIns="0" rIns="0" bIns="0" rtlCol="0" anchor="t"/>
          <a:lstStyle/>
          <a:p>
            <a:pPr marL="0" indent="0">
              <a:lnSpc>
                <a:spcPts val="2750"/>
              </a:lnSpc>
              <a:buNone/>
              <a:defRPr/>
            </a:pPr>
            <a:r>
              <a:rPr lang="en-US" sz="2800" b="1">
                <a:solidFill>
                  <a:srgbClr val="403C4E"/>
                </a:solidFill>
                <a:latin typeface="Times New Roman"/>
                <a:ea typeface="Times New Roman"/>
                <a:cs typeface="Times New Roman"/>
              </a:rPr>
              <a:t>updateOne</a:t>
            </a:r>
            <a:endParaRPr lang="en-US" sz="2000"/>
          </a:p>
        </p:txBody>
      </p:sp>
      <p:sp>
        <p:nvSpPr>
          <p:cNvPr id="6" name="Text 3"/>
          <p:cNvSpPr/>
          <p:nvPr/>
        </p:nvSpPr>
        <p:spPr bwMode="auto">
          <a:xfrm>
            <a:off x="3592084" y="3738562"/>
            <a:ext cx="3195995" cy="725805"/>
          </a:xfrm>
          <a:prstGeom prst="rect">
            <a:avLst/>
          </a:prstGeom>
          <a:noFill/>
          <a:ln/>
        </p:spPr>
        <p:txBody>
          <a:bodyPr wrap="square" lIns="0" tIns="0" rIns="0" bIns="0" rtlCol="0" anchor="t"/>
          <a:lstStyle/>
          <a:p>
            <a:pPr marL="0" indent="0">
              <a:lnSpc>
                <a:spcPts val="2850"/>
              </a:lnSpc>
              <a:buNone/>
              <a:defRPr/>
            </a:pPr>
            <a:r>
              <a:rPr lang="en-US" sz="1750">
                <a:solidFill>
                  <a:srgbClr val="403C4E"/>
                </a:solidFill>
                <a:latin typeface="Open Sans"/>
                <a:ea typeface="Open Sans"/>
                <a:cs typeface="Open Sans"/>
              </a:rPr>
              <a:t>Modify a single document based on specific criteria.</a:t>
            </a:r>
            <a:endParaRPr lang="en-US" sz="1750"/>
          </a:p>
        </p:txBody>
      </p:sp>
      <p:sp>
        <p:nvSpPr>
          <p:cNvPr id="7" name="Shape 4"/>
          <p:cNvSpPr/>
          <p:nvPr/>
        </p:nvSpPr>
        <p:spPr bwMode="auto">
          <a:xfrm>
            <a:off x="8395985" y="2896016"/>
            <a:ext cx="3664863" cy="1685092"/>
          </a:xfrm>
          <a:prstGeom prst="roundRect">
            <a:avLst>
              <a:gd name="adj" fmla="val 5654"/>
            </a:avLst>
          </a:prstGeom>
          <a:solidFill>
            <a:srgbClr val="FFD8CC"/>
          </a:solidFill>
          <a:ln w="7620">
            <a:solidFill>
              <a:srgbClr val="E5BEB2"/>
            </a:solidFill>
            <a:prstDash val="solid"/>
          </a:ln>
        </p:spPr>
      </p:sp>
      <p:sp>
        <p:nvSpPr>
          <p:cNvPr id="8" name="Text 5"/>
          <p:cNvSpPr/>
          <p:nvPr/>
        </p:nvSpPr>
        <p:spPr bwMode="auto">
          <a:xfrm>
            <a:off x="8910943" y="3070978"/>
            <a:ext cx="1937062" cy="356129"/>
          </a:xfrm>
          <a:prstGeom prst="rect">
            <a:avLst/>
          </a:prstGeom>
          <a:noFill/>
          <a:ln/>
        </p:spPr>
        <p:txBody>
          <a:bodyPr wrap="none" lIns="0" tIns="0" rIns="0" bIns="0" rtlCol="0" anchor="t"/>
          <a:lstStyle/>
          <a:p>
            <a:pPr marL="0" indent="0">
              <a:lnSpc>
                <a:spcPts val="2750"/>
              </a:lnSpc>
              <a:buNone/>
              <a:defRPr/>
            </a:pPr>
            <a:r>
              <a:rPr lang="en-US" sz="2800" b="1">
                <a:solidFill>
                  <a:srgbClr val="403C4E"/>
                </a:solidFill>
                <a:latin typeface="Times New Roman"/>
                <a:ea typeface="Times New Roman"/>
                <a:cs typeface="Times New Roman"/>
              </a:rPr>
              <a:t>updateMany</a:t>
            </a:r>
            <a:endParaRPr lang="en-US" sz="2000"/>
          </a:p>
        </p:txBody>
      </p:sp>
      <p:sp>
        <p:nvSpPr>
          <p:cNvPr id="9" name="Text 6"/>
          <p:cNvSpPr/>
          <p:nvPr/>
        </p:nvSpPr>
        <p:spPr bwMode="auto">
          <a:xfrm>
            <a:off x="8692631" y="3666675"/>
            <a:ext cx="3195995" cy="725805"/>
          </a:xfrm>
          <a:prstGeom prst="rect">
            <a:avLst/>
          </a:prstGeom>
          <a:noFill/>
          <a:ln/>
        </p:spPr>
        <p:txBody>
          <a:bodyPr wrap="square" lIns="0" tIns="0" rIns="0" bIns="0" rtlCol="0" anchor="t"/>
          <a:lstStyle/>
          <a:p>
            <a:pPr marL="0" indent="0">
              <a:lnSpc>
                <a:spcPts val="2850"/>
              </a:lnSpc>
              <a:buNone/>
              <a:defRPr/>
            </a:pPr>
            <a:r>
              <a:rPr lang="en-US" sz="1750">
                <a:solidFill>
                  <a:srgbClr val="403C4E"/>
                </a:solidFill>
                <a:latin typeface="Open Sans"/>
                <a:ea typeface="Open Sans"/>
                <a:cs typeface="Open Sans"/>
              </a:rPr>
              <a:t>Modify multiple documents matching the criteria.</a:t>
            </a:r>
            <a:endParaRPr lang="en-US" sz="1750"/>
          </a:p>
        </p:txBody>
      </p:sp>
      <p:sp>
        <p:nvSpPr>
          <p:cNvPr id="10" name="Shape 7"/>
          <p:cNvSpPr/>
          <p:nvPr/>
        </p:nvSpPr>
        <p:spPr bwMode="auto">
          <a:xfrm>
            <a:off x="3435629" y="4989373"/>
            <a:ext cx="3664863" cy="2047994"/>
          </a:xfrm>
          <a:prstGeom prst="roundRect">
            <a:avLst>
              <a:gd name="adj" fmla="val 4652"/>
            </a:avLst>
          </a:prstGeom>
          <a:solidFill>
            <a:srgbClr val="FFD8CC"/>
          </a:solidFill>
          <a:ln w="7620">
            <a:solidFill>
              <a:srgbClr val="E5BEB2"/>
            </a:solidFill>
            <a:prstDash val="solid"/>
          </a:ln>
        </p:spPr>
      </p:sp>
      <p:sp>
        <p:nvSpPr>
          <p:cNvPr id="11" name="Text 8"/>
          <p:cNvSpPr/>
          <p:nvPr/>
        </p:nvSpPr>
        <p:spPr bwMode="auto">
          <a:xfrm flipH="0" flipV="0">
            <a:off x="3592084" y="5106134"/>
            <a:ext cx="3106609" cy="354329"/>
          </a:xfrm>
          <a:prstGeom prst="rect">
            <a:avLst/>
          </a:prstGeom>
          <a:noFill/>
          <a:ln/>
        </p:spPr>
        <p:txBody>
          <a:bodyPr wrap="square" lIns="0" tIns="0" rIns="0" bIns="0" rtlCol="0" anchor="t"/>
          <a:lstStyle/>
          <a:p>
            <a:pPr marL="0" indent="0">
              <a:lnSpc>
                <a:spcPts val="2750"/>
              </a:lnSpc>
              <a:buNone/>
              <a:defRPr/>
            </a:pPr>
            <a:r>
              <a:rPr lang="en-US" sz="2800" b="1">
                <a:solidFill>
                  <a:srgbClr val="403C4E"/>
                </a:solidFill>
                <a:latin typeface="Times New Roman"/>
                <a:ea typeface="Times New Roman"/>
                <a:cs typeface="Times New Roman"/>
              </a:rPr>
              <a:t>replaceOne</a:t>
            </a:r>
            <a:endParaRPr sz="2800">
              <a:latin typeface="Times New Roman"/>
              <a:cs typeface="Times New Roman"/>
            </a:endParaRPr>
          </a:p>
        </p:txBody>
      </p:sp>
      <p:sp>
        <p:nvSpPr>
          <p:cNvPr id="12" name="Text 9"/>
          <p:cNvSpPr/>
          <p:nvPr/>
        </p:nvSpPr>
        <p:spPr bwMode="auto">
          <a:xfrm>
            <a:off x="3502698" y="5704382"/>
            <a:ext cx="3195995" cy="725805"/>
          </a:xfrm>
          <a:prstGeom prst="rect">
            <a:avLst/>
          </a:prstGeom>
          <a:noFill/>
          <a:ln/>
        </p:spPr>
        <p:txBody>
          <a:bodyPr wrap="square" lIns="0" tIns="0" rIns="0" bIns="0" rtlCol="0" anchor="t"/>
          <a:lstStyle/>
          <a:p>
            <a:pPr marL="0" indent="0">
              <a:lnSpc>
                <a:spcPts val="2850"/>
              </a:lnSpc>
              <a:buNone/>
              <a:defRPr/>
            </a:pPr>
            <a:r>
              <a:rPr lang="en-US" sz="1750">
                <a:solidFill>
                  <a:srgbClr val="403C4E"/>
                </a:solidFill>
                <a:latin typeface="Open Sans"/>
                <a:ea typeface="Open Sans"/>
                <a:cs typeface="Open Sans"/>
              </a:rPr>
              <a:t>Replace an existing document with a new one.</a:t>
            </a:r>
            <a:endParaRPr lang="en-US" sz="1750"/>
          </a:p>
        </p:txBody>
      </p:sp>
      <p:sp>
        <p:nvSpPr>
          <p:cNvPr id="13" name="Shape 10"/>
          <p:cNvSpPr/>
          <p:nvPr/>
        </p:nvSpPr>
        <p:spPr bwMode="auto">
          <a:xfrm>
            <a:off x="8395985" y="4989373"/>
            <a:ext cx="3664863" cy="2047994"/>
          </a:xfrm>
          <a:prstGeom prst="roundRect">
            <a:avLst>
              <a:gd name="adj" fmla="val 4652"/>
            </a:avLst>
          </a:prstGeom>
          <a:solidFill>
            <a:srgbClr val="FFD8CC"/>
          </a:solidFill>
          <a:ln w="7620">
            <a:solidFill>
              <a:srgbClr val="E5BEB2"/>
            </a:solidFill>
            <a:prstDash val="solid"/>
          </a:ln>
        </p:spPr>
      </p:sp>
      <p:sp>
        <p:nvSpPr>
          <p:cNvPr id="14" name="Text 11"/>
          <p:cNvSpPr/>
          <p:nvPr/>
        </p:nvSpPr>
        <p:spPr bwMode="auto">
          <a:xfrm>
            <a:off x="8622070" y="5106134"/>
            <a:ext cx="854603" cy="355769"/>
          </a:xfrm>
          <a:prstGeom prst="rect">
            <a:avLst/>
          </a:prstGeom>
          <a:noFill/>
          <a:ln/>
        </p:spPr>
        <p:txBody>
          <a:bodyPr wrap="none" lIns="0" tIns="0" rIns="0" bIns="0" rtlCol="0" anchor="t"/>
          <a:lstStyle/>
          <a:p>
            <a:pPr marL="0" indent="0">
              <a:lnSpc>
                <a:spcPts val="2750"/>
              </a:lnSpc>
              <a:buNone/>
              <a:defRPr/>
            </a:pPr>
            <a:r>
              <a:rPr lang="en-US" sz="2200" b="1">
                <a:solidFill>
                  <a:srgbClr val="403C4E"/>
                </a:solidFill>
                <a:latin typeface="Merriweather"/>
                <a:ea typeface="Merriweather"/>
                <a:cs typeface="Merriweather"/>
              </a:rPr>
              <a:t>upsert</a:t>
            </a:r>
            <a:endParaRPr sz="2800">
              <a:latin typeface="Times New Roman"/>
              <a:cs typeface="Times New Roman"/>
            </a:endParaRPr>
          </a:p>
        </p:txBody>
      </p:sp>
      <p:sp>
        <p:nvSpPr>
          <p:cNvPr id="15" name="Text 12"/>
          <p:cNvSpPr/>
          <p:nvPr/>
        </p:nvSpPr>
        <p:spPr bwMode="auto">
          <a:xfrm>
            <a:off x="8550183" y="5650467"/>
            <a:ext cx="3195995" cy="1088708"/>
          </a:xfrm>
          <a:prstGeom prst="rect">
            <a:avLst/>
          </a:prstGeom>
          <a:noFill/>
          <a:ln/>
        </p:spPr>
        <p:txBody>
          <a:bodyPr wrap="square" lIns="0" tIns="0" rIns="0" bIns="0" rtlCol="0" anchor="t"/>
          <a:lstStyle/>
          <a:p>
            <a:pPr marL="0" indent="0">
              <a:lnSpc>
                <a:spcPts val="2850"/>
              </a:lnSpc>
              <a:buNone/>
              <a:defRPr/>
            </a:pPr>
            <a:r>
              <a:rPr lang="en-US" sz="1750">
                <a:solidFill>
                  <a:srgbClr val="403C4E"/>
                </a:solidFill>
                <a:latin typeface="Open Sans"/>
                <a:ea typeface="Open Sans"/>
                <a:cs typeface="Open Sans"/>
              </a:rPr>
              <a:t>Insert a new document if it doesn't exist, otherwise update it.</a:t>
            </a:r>
            <a:endParaRPr lang="en-US" sz="1750"/>
          </a:p>
        </p:txBody>
      </p:sp>
      <p:pic>
        <p:nvPicPr>
          <p:cNvPr id="2105861649" name=""/>
          <p:cNvPicPr>
            <a:picLocks noChangeAspect="1"/>
          </p:cNvPicPr>
          <p:nvPr/>
        </p:nvPicPr>
        <p:blipFill>
          <a:blip r:embed="rId2"/>
          <a:stretch/>
        </p:blipFill>
        <p:spPr bwMode="auto">
          <a:xfrm flipH="0" flipV="0">
            <a:off x="11746179" y="7696199"/>
            <a:ext cx="2800349" cy="5143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Slide 6">
    <p:spTree>
      <p:nvGrpSpPr>
        <p:cNvPr id="1" name=""/>
        <p:cNvGrpSpPr/>
        <p:nvPr/>
      </p:nvGrpSpPr>
      <p:grpSpPr bwMode="auto">
        <a:xfrm>
          <a:off x="0" y="0"/>
          <a:ext cx="0" cy="0"/>
          <a:chOff x="0" y="0"/>
          <a:chExt cx="0" cy="0"/>
        </a:xfrm>
      </p:grpSpPr>
      <p:sp>
        <p:nvSpPr>
          <p:cNvPr id="3" name="Text 0"/>
          <p:cNvSpPr/>
          <p:nvPr/>
        </p:nvSpPr>
        <p:spPr bwMode="auto">
          <a:xfrm flipH="0" flipV="0">
            <a:off x="3583350" y="868560"/>
            <a:ext cx="8488515" cy="708778"/>
          </a:xfrm>
          <a:prstGeom prst="rect">
            <a:avLst/>
          </a:prstGeom>
          <a:noFill/>
          <a:ln/>
        </p:spPr>
        <p:txBody>
          <a:bodyPr wrap="square" lIns="0" tIns="0" rIns="0" bIns="0" rtlCol="0" anchor="t"/>
          <a:lstStyle/>
          <a:p>
            <a:pPr marL="0" indent="0">
              <a:lnSpc>
                <a:spcPts val="5550"/>
              </a:lnSpc>
              <a:buNone/>
              <a:defRPr/>
            </a:pPr>
            <a:r>
              <a:rPr lang="en-US" sz="4450" b="1">
                <a:solidFill>
                  <a:srgbClr val="403C4E"/>
                </a:solidFill>
                <a:latin typeface="Merriweather"/>
                <a:ea typeface="Merriweather"/>
                <a:cs typeface="Merriweather"/>
              </a:rPr>
              <a:t>Deleting Documents</a:t>
            </a:r>
            <a:endParaRPr lang="en-US" sz="4450"/>
          </a:p>
        </p:txBody>
      </p:sp>
      <p:pic>
        <p:nvPicPr>
          <p:cNvPr id="4" name="Image 1" descr="preencoded.png"/>
          <p:cNvPicPr>
            <a:picLocks noChangeAspect="1"/>
          </p:cNvPicPr>
          <p:nvPr/>
        </p:nvPicPr>
        <p:blipFill>
          <a:blip r:embed="rId2"/>
          <a:stretch/>
        </p:blipFill>
        <p:spPr bwMode="auto">
          <a:xfrm>
            <a:off x="3803689" y="1841301"/>
            <a:ext cx="1134070" cy="1814513"/>
          </a:xfrm>
          <a:prstGeom prst="rect">
            <a:avLst/>
          </a:prstGeom>
        </p:spPr>
      </p:pic>
      <p:sp>
        <p:nvSpPr>
          <p:cNvPr id="5" name="Text 1"/>
          <p:cNvSpPr/>
          <p:nvPr/>
        </p:nvSpPr>
        <p:spPr bwMode="auto">
          <a:xfrm flipH="0" flipV="0">
            <a:off x="5296971" y="2144315"/>
            <a:ext cx="3101934" cy="354329"/>
          </a:xfrm>
          <a:prstGeom prst="rect">
            <a:avLst/>
          </a:prstGeom>
          <a:noFill/>
          <a:ln/>
        </p:spPr>
        <p:txBody>
          <a:bodyPr wrap="square" lIns="0" tIns="0" rIns="0" bIns="0" rtlCol="0" anchor="t"/>
          <a:lstStyle/>
          <a:p>
            <a:pPr marL="0" indent="0" algn="l">
              <a:lnSpc>
                <a:spcPts val="2750"/>
              </a:lnSpc>
              <a:buNone/>
              <a:defRPr/>
            </a:pPr>
            <a:r>
              <a:rPr lang="en-US" sz="2400" b="1">
                <a:solidFill>
                  <a:srgbClr val="403C4E"/>
                </a:solidFill>
                <a:latin typeface="Merriweather"/>
                <a:ea typeface="Merriweather"/>
                <a:cs typeface="Merriweather"/>
              </a:rPr>
              <a:t>deleteOne</a:t>
            </a:r>
            <a:endParaRPr lang="en-US" sz="2200"/>
          </a:p>
        </p:txBody>
      </p:sp>
      <p:sp>
        <p:nvSpPr>
          <p:cNvPr id="6" name="Text 2"/>
          <p:cNvSpPr/>
          <p:nvPr/>
        </p:nvSpPr>
        <p:spPr bwMode="auto">
          <a:xfrm>
            <a:off x="5296971" y="2748558"/>
            <a:ext cx="6481991" cy="363982"/>
          </a:xfrm>
          <a:prstGeom prst="rect">
            <a:avLst/>
          </a:prstGeom>
          <a:noFill/>
          <a:ln/>
        </p:spPr>
        <p:txBody>
          <a:bodyPr wrap="none" lIns="0" tIns="0" rIns="0" bIns="0" rtlCol="0" anchor="t"/>
          <a:lstStyle/>
          <a:p>
            <a:pPr marL="0" indent="0" algn="l">
              <a:lnSpc>
                <a:spcPts val="2850"/>
              </a:lnSpc>
              <a:buNone/>
              <a:defRPr/>
            </a:pPr>
            <a:r>
              <a:rPr lang="en-US" sz="2200">
                <a:solidFill>
                  <a:srgbClr val="403C4E"/>
                </a:solidFill>
                <a:latin typeface="Open Sans"/>
                <a:ea typeface="Open Sans"/>
                <a:cs typeface="Open Sans"/>
              </a:rPr>
              <a:t>Removes a single document based on the criteria.</a:t>
            </a:r>
            <a:endParaRPr lang="en-US" sz="1750"/>
          </a:p>
        </p:txBody>
      </p:sp>
      <p:pic>
        <p:nvPicPr>
          <p:cNvPr id="7" name="Image 2" descr="preencoded.png"/>
          <p:cNvPicPr>
            <a:picLocks noChangeAspect="1"/>
          </p:cNvPicPr>
          <p:nvPr/>
        </p:nvPicPr>
        <p:blipFill>
          <a:blip r:embed="rId3"/>
          <a:stretch/>
        </p:blipFill>
        <p:spPr bwMode="auto">
          <a:xfrm>
            <a:off x="3803689" y="3723441"/>
            <a:ext cx="1134070" cy="1814513"/>
          </a:xfrm>
          <a:prstGeom prst="rect">
            <a:avLst/>
          </a:prstGeom>
        </p:spPr>
      </p:pic>
      <p:sp>
        <p:nvSpPr>
          <p:cNvPr id="8" name="Text 3"/>
          <p:cNvSpPr/>
          <p:nvPr/>
        </p:nvSpPr>
        <p:spPr bwMode="auto">
          <a:xfrm>
            <a:off x="5373171" y="3937635"/>
            <a:ext cx="1660742" cy="354689"/>
          </a:xfrm>
          <a:prstGeom prst="rect">
            <a:avLst/>
          </a:prstGeom>
          <a:noFill/>
          <a:ln/>
        </p:spPr>
        <p:txBody>
          <a:bodyPr wrap="none" lIns="0" tIns="0" rIns="0" bIns="0" rtlCol="0" anchor="t"/>
          <a:lstStyle/>
          <a:p>
            <a:pPr marL="0" indent="0" algn="l">
              <a:lnSpc>
                <a:spcPts val="2750"/>
              </a:lnSpc>
              <a:buNone/>
              <a:defRPr/>
            </a:pPr>
            <a:r>
              <a:rPr lang="en-US" sz="2400" b="1">
                <a:solidFill>
                  <a:srgbClr val="403C4E"/>
                </a:solidFill>
                <a:latin typeface="Merriweather"/>
                <a:ea typeface="Merriweather"/>
                <a:cs typeface="Merriweather"/>
              </a:rPr>
              <a:t>deleteMany</a:t>
            </a:r>
            <a:endParaRPr lang="en-US" sz="2200"/>
          </a:p>
        </p:txBody>
      </p:sp>
      <p:sp>
        <p:nvSpPr>
          <p:cNvPr id="9" name="Text 4"/>
          <p:cNvSpPr/>
          <p:nvPr/>
        </p:nvSpPr>
        <p:spPr bwMode="auto">
          <a:xfrm>
            <a:off x="5357812" y="4525446"/>
            <a:ext cx="6714326" cy="363982"/>
          </a:xfrm>
          <a:prstGeom prst="rect">
            <a:avLst/>
          </a:prstGeom>
          <a:noFill/>
          <a:ln/>
        </p:spPr>
        <p:txBody>
          <a:bodyPr wrap="none" lIns="0" tIns="0" rIns="0" bIns="0" rtlCol="0" anchor="t"/>
          <a:lstStyle/>
          <a:p>
            <a:pPr marL="0" indent="0" algn="l">
              <a:lnSpc>
                <a:spcPts val="2850"/>
              </a:lnSpc>
              <a:buNone/>
              <a:defRPr/>
            </a:pPr>
            <a:r>
              <a:rPr lang="en-US" sz="2200">
                <a:solidFill>
                  <a:srgbClr val="403C4E"/>
                </a:solidFill>
                <a:latin typeface="Open Sans"/>
                <a:ea typeface="Open Sans"/>
                <a:cs typeface="Open Sans"/>
              </a:rPr>
              <a:t>Removes multiple documents matching the criteria.</a:t>
            </a:r>
            <a:endParaRPr lang="en-US" sz="1750"/>
          </a:p>
        </p:txBody>
      </p:sp>
      <p:pic>
        <p:nvPicPr>
          <p:cNvPr id="10" name="Image 3" descr="preencoded.png"/>
          <p:cNvPicPr>
            <a:picLocks noChangeAspect="1"/>
          </p:cNvPicPr>
          <p:nvPr/>
        </p:nvPicPr>
        <p:blipFill>
          <a:blip r:embed="rId4"/>
          <a:stretch/>
        </p:blipFill>
        <p:spPr bwMode="auto">
          <a:xfrm>
            <a:off x="3803689" y="5660826"/>
            <a:ext cx="1134070" cy="1814513"/>
          </a:xfrm>
          <a:prstGeom prst="rect">
            <a:avLst/>
          </a:prstGeom>
        </p:spPr>
      </p:pic>
      <p:sp>
        <p:nvSpPr>
          <p:cNvPr id="11" name="Text 5"/>
          <p:cNvSpPr/>
          <p:nvPr/>
        </p:nvSpPr>
        <p:spPr bwMode="auto">
          <a:xfrm flipH="0" flipV="0">
            <a:off x="5296971" y="5830490"/>
            <a:ext cx="3101934" cy="354329"/>
          </a:xfrm>
          <a:prstGeom prst="rect">
            <a:avLst/>
          </a:prstGeom>
          <a:noFill/>
          <a:ln/>
        </p:spPr>
        <p:txBody>
          <a:bodyPr wrap="square" lIns="0" tIns="0" rIns="0" bIns="0" rtlCol="0" anchor="t"/>
          <a:lstStyle/>
          <a:p>
            <a:pPr marL="0" indent="0" algn="l">
              <a:lnSpc>
                <a:spcPts val="2750"/>
              </a:lnSpc>
              <a:buNone/>
              <a:defRPr/>
            </a:pPr>
            <a:r>
              <a:rPr lang="en-US" sz="2400" b="1">
                <a:solidFill>
                  <a:srgbClr val="403C4E"/>
                </a:solidFill>
                <a:latin typeface="Merriweather"/>
                <a:ea typeface="Merriweather"/>
                <a:cs typeface="Merriweather"/>
              </a:rPr>
              <a:t>dropCollection</a:t>
            </a:r>
            <a:endParaRPr lang="en-US" sz="2200"/>
          </a:p>
        </p:txBody>
      </p:sp>
      <p:sp>
        <p:nvSpPr>
          <p:cNvPr id="12" name="Text 6"/>
          <p:cNvSpPr/>
          <p:nvPr/>
        </p:nvSpPr>
        <p:spPr bwMode="auto">
          <a:xfrm flipH="0" flipV="0">
            <a:off x="5240700" y="6400800"/>
            <a:ext cx="6405160" cy="302061"/>
          </a:xfrm>
          <a:prstGeom prst="rect">
            <a:avLst/>
          </a:prstGeom>
          <a:noFill/>
          <a:ln/>
        </p:spPr>
        <p:txBody>
          <a:bodyPr wrap="square" lIns="0" tIns="0" rIns="0" bIns="0" rtlCol="0" anchor="t"/>
          <a:lstStyle/>
          <a:p>
            <a:pPr marL="0" indent="0" algn="l">
              <a:lnSpc>
                <a:spcPts val="2850"/>
              </a:lnSpc>
              <a:buNone/>
              <a:defRPr/>
            </a:pPr>
            <a:r>
              <a:rPr lang="en-US" sz="2200">
                <a:solidFill>
                  <a:srgbClr val="403C4E"/>
                </a:solidFill>
                <a:latin typeface="Open Sans"/>
                <a:ea typeface="Open Sans"/>
                <a:cs typeface="Open Sans"/>
              </a:rPr>
              <a:t>Deletes all documents and the collection itself.</a:t>
            </a:r>
            <a:endParaRPr lang="en-US" sz="1750"/>
          </a:p>
        </p:txBody>
      </p:sp>
      <p:pic>
        <p:nvPicPr>
          <p:cNvPr id="1207445790" name=""/>
          <p:cNvPicPr>
            <a:picLocks noChangeAspect="1"/>
          </p:cNvPicPr>
          <p:nvPr/>
        </p:nvPicPr>
        <p:blipFill>
          <a:blip r:embed="rId5"/>
          <a:stretch/>
        </p:blipFill>
        <p:spPr bwMode="auto">
          <a:xfrm flipH="0" flipV="0">
            <a:off x="10589656" y="7572374"/>
            <a:ext cx="4023642" cy="629549"/>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Slide 8">
    <p:spTree>
      <p:nvGrpSpPr>
        <p:cNvPr id="1" name=""/>
        <p:cNvGrpSpPr/>
        <p:nvPr/>
      </p:nvGrpSpPr>
      <p:grpSpPr bwMode="auto">
        <a:xfrm>
          <a:off x="0" y="0"/>
          <a:ext cx="0" cy="0"/>
          <a:chOff x="0" y="0"/>
          <a:chExt cx="0" cy="0"/>
        </a:xfrm>
      </p:grpSpPr>
      <p:sp>
        <p:nvSpPr>
          <p:cNvPr id="3" name="Text 0"/>
          <p:cNvSpPr/>
          <p:nvPr/>
        </p:nvSpPr>
        <p:spPr bwMode="auto">
          <a:xfrm flipH="0" flipV="0">
            <a:off x="793789" y="1186131"/>
            <a:ext cx="12003898" cy="988443"/>
          </a:xfrm>
          <a:prstGeom prst="rect">
            <a:avLst/>
          </a:prstGeom>
          <a:noFill/>
          <a:ln/>
        </p:spPr>
        <p:txBody>
          <a:bodyPr wrap="square" lIns="0" tIns="0" rIns="0" bIns="0" rtlCol="0" anchor="t"/>
          <a:lstStyle/>
          <a:p>
            <a:pPr marL="0" indent="0" algn="ctr">
              <a:lnSpc>
                <a:spcPts val="5550"/>
              </a:lnSpc>
              <a:buNone/>
              <a:defRPr/>
            </a:pPr>
            <a:r>
              <a:rPr lang="en-US" sz="4800" b="1">
                <a:solidFill>
                  <a:srgbClr val="403C4E"/>
                </a:solidFill>
                <a:latin typeface="Times New Roman"/>
                <a:ea typeface="Times New Roman"/>
                <a:cs typeface="Times New Roman"/>
              </a:rPr>
              <a:t>Conclusion </a:t>
            </a:r>
            <a:endParaRPr lang="en-US" sz="4450"/>
          </a:p>
        </p:txBody>
      </p:sp>
      <p:sp>
        <p:nvSpPr>
          <p:cNvPr id="4" name="Text 1"/>
          <p:cNvSpPr/>
          <p:nvPr/>
        </p:nvSpPr>
        <p:spPr bwMode="auto">
          <a:xfrm flipH="0" flipV="0">
            <a:off x="793789" y="2408207"/>
            <a:ext cx="12417247" cy="4030692"/>
          </a:xfrm>
          <a:prstGeom prst="rect">
            <a:avLst/>
          </a:prstGeom>
          <a:noFill/>
          <a:ln/>
        </p:spPr>
        <p:txBody>
          <a:bodyPr wrap="square" lIns="0" tIns="0" rIns="0" bIns="0" rtlCol="0" anchor="t"/>
          <a:lstStyle/>
          <a:p>
            <a:pPr marL="0" indent="0" algn="just">
              <a:lnSpc>
                <a:spcPct val="150000"/>
              </a:lnSpc>
              <a:buNone/>
              <a:defRPr/>
            </a:pPr>
            <a:r>
              <a:rPr lang="en-US" sz="2400">
                <a:solidFill>
                  <a:srgbClr val="403C4E"/>
                </a:solidFill>
                <a:latin typeface="Times New Roman"/>
                <a:ea typeface="Times New Roman"/>
                <a:cs typeface="Times New Roman"/>
              </a:rPr>
              <a:t>MongoDB is a versatile and powerful NoSQL database that offers excellent performance and scalability for handling unstructured data. Its flexible data model, querying capabilities, and robust tools make it a popular choice for a wide range of applications</a:t>
            </a:r>
            <a:r>
              <a:rPr lang="en-IN" sz="2400">
                <a:solidFill>
                  <a:srgbClr val="403C4E"/>
                </a:solidFill>
                <a:latin typeface="Times New Roman"/>
                <a:ea typeface="Times New Roman"/>
                <a:cs typeface="Times New Roman"/>
              </a:rPr>
              <a:t>.</a:t>
            </a:r>
            <a:r>
              <a:rPr lang="en-IN" sz="2400" b="0" i="0" u="none" strike="noStrike" cap="none" spc="0">
                <a:solidFill>
                  <a:srgbClr val="403C4E"/>
                </a:solidFill>
                <a:latin typeface="Times New Roman"/>
                <a:ea typeface="Times New Roman"/>
                <a:cs typeface="Times New Roman"/>
              </a:rPr>
              <a:t>MongoDB's ease of integration with both the frontend and backend, combined with its powerful querying, makes it an ideal choice for building fast, dynamic, and scalable applications. Whether it's handling simple CRUD operations or powering real-time apps, MongoDB offers the tools and performance necessary to meet the demands of modern, data-intensive applications.</a:t>
            </a:r>
            <a:endParaRPr lang="en-US" sz="1750">
              <a:solidFill>
                <a:srgbClr val="403C4E"/>
              </a:solidFill>
              <a:latin typeface="Open Sans"/>
              <a:ea typeface="Open Sans"/>
              <a:cs typeface="Open Sans"/>
            </a:endParaRPr>
          </a:p>
        </p:txBody>
      </p:sp>
      <p:pic>
        <p:nvPicPr>
          <p:cNvPr id="854641485" name=""/>
          <p:cNvPicPr>
            <a:picLocks noChangeAspect="1"/>
          </p:cNvPicPr>
          <p:nvPr/>
        </p:nvPicPr>
        <p:blipFill>
          <a:blip r:embed="rId2"/>
          <a:stretch/>
        </p:blipFill>
        <p:spPr bwMode="auto">
          <a:xfrm>
            <a:off x="11715750" y="6534149"/>
            <a:ext cx="2800349" cy="1638299"/>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Slide 7">
    <p:spTree>
      <p:nvGrpSpPr>
        <p:cNvPr id="1" name=""/>
        <p:cNvGrpSpPr/>
        <p:nvPr/>
      </p:nvGrpSpPr>
      <p:grpSpPr bwMode="auto">
        <a:xfrm>
          <a:off x="0" y="0"/>
          <a:ext cx="0" cy="0"/>
          <a:chOff x="0" y="0"/>
          <a:chExt cx="0" cy="0"/>
        </a:xfrm>
      </p:grpSpPr>
      <p:sp>
        <p:nvSpPr>
          <p:cNvPr id="2" name="Text 0"/>
          <p:cNvSpPr/>
          <p:nvPr/>
        </p:nvSpPr>
        <p:spPr bwMode="auto">
          <a:xfrm flipH="0" flipV="0">
            <a:off x="793789" y="664952"/>
            <a:ext cx="12920455" cy="6379952"/>
          </a:xfrm>
          <a:prstGeom prst="rect">
            <a:avLst/>
          </a:prstGeom>
          <a:noFill/>
          <a:ln/>
        </p:spPr>
        <p:txBody>
          <a:bodyPr vertOverflow="overflow" horzOverflow="overflow" vert="horz" wrap="square" lIns="0" tIns="0" rIns="0" bIns="0" numCol="1" spcCol="0" rtlCol="0" fromWordArt="0" anchor="ctr" anchorCtr="0" forceAA="0" upright="0" compatLnSpc="0"/>
          <a:lstStyle/>
          <a:p>
            <a:pPr marL="0" indent="0" algn="ctr">
              <a:lnSpc>
                <a:spcPts val="5550"/>
              </a:lnSpc>
              <a:buNone/>
              <a:defRPr/>
            </a:pPr>
            <a:r>
              <a:rPr lang="en-IN" sz="10000" b="1">
                <a:solidFill>
                  <a:srgbClr val="403C4E"/>
                </a:solidFill>
                <a:latin typeface="Merriweather"/>
                <a:ea typeface="Merriweather"/>
                <a:cs typeface="Merriweather"/>
              </a:rPr>
              <a:t>THANK YOU</a:t>
            </a:r>
            <a:endParaRPr lang="en-US" sz="4450"/>
          </a:p>
        </p:txBody>
      </p:sp>
      <p:sp>
        <p:nvSpPr>
          <p:cNvPr id="3" name="Text 1"/>
          <p:cNvSpPr/>
          <p:nvPr/>
        </p:nvSpPr>
        <p:spPr bwMode="auto">
          <a:xfrm>
            <a:off x="793789" y="3815714"/>
            <a:ext cx="756" cy="354689"/>
          </a:xfrm>
          <a:prstGeom prst="rect">
            <a:avLst/>
          </a:prstGeom>
          <a:noFill/>
          <a:ln/>
        </p:spPr>
        <p:txBody>
          <a:bodyPr wrap="none" lIns="0" tIns="0" rIns="0" bIns="0" rtlCol="0" anchor="t"/>
          <a:lstStyle/>
          <a:p>
            <a:pPr>
              <a:defRPr/>
            </a:pPr>
            <a:endParaRPr/>
          </a:p>
        </p:txBody>
      </p:sp>
      <p:sp>
        <p:nvSpPr>
          <p:cNvPr id="4" name="Text 2"/>
          <p:cNvSpPr/>
          <p:nvPr/>
        </p:nvSpPr>
        <p:spPr bwMode="auto">
          <a:xfrm>
            <a:off x="793790" y="4396859"/>
            <a:ext cx="3978116" cy="725805"/>
          </a:xfrm>
          <a:prstGeom prst="rect">
            <a:avLst/>
          </a:prstGeom>
          <a:noFill/>
          <a:ln/>
        </p:spPr>
        <p:txBody>
          <a:bodyPr wrap="square" lIns="0" tIns="0" rIns="0" bIns="0" rtlCol="0" anchor="t"/>
          <a:lstStyle/>
          <a:p>
            <a:pPr>
              <a:defRPr/>
            </a:pPr>
            <a:endParaRPr/>
          </a:p>
        </p:txBody>
      </p:sp>
      <p:sp>
        <p:nvSpPr>
          <p:cNvPr id="5" name="Text 3"/>
          <p:cNvSpPr/>
          <p:nvPr/>
        </p:nvSpPr>
        <p:spPr bwMode="auto">
          <a:xfrm>
            <a:off x="5332927" y="3815714"/>
            <a:ext cx="756" cy="354689"/>
          </a:xfrm>
          <a:prstGeom prst="rect">
            <a:avLst/>
          </a:prstGeom>
          <a:noFill/>
          <a:ln/>
        </p:spPr>
        <p:txBody>
          <a:bodyPr wrap="none" lIns="0" tIns="0" rIns="0" bIns="0" rtlCol="0" anchor="t"/>
          <a:lstStyle/>
          <a:p>
            <a:pPr>
              <a:defRPr/>
            </a:pPr>
            <a:endParaRPr/>
          </a:p>
        </p:txBody>
      </p:sp>
      <p:sp>
        <p:nvSpPr>
          <p:cNvPr id="6" name="Text 4"/>
          <p:cNvSpPr/>
          <p:nvPr/>
        </p:nvSpPr>
        <p:spPr bwMode="auto">
          <a:xfrm>
            <a:off x="5332928" y="4396859"/>
            <a:ext cx="3978116" cy="725805"/>
          </a:xfrm>
          <a:prstGeom prst="rect">
            <a:avLst/>
          </a:prstGeom>
          <a:noFill/>
          <a:ln/>
        </p:spPr>
        <p:txBody>
          <a:bodyPr wrap="square" lIns="0" tIns="0" rIns="0" bIns="0" rtlCol="0" anchor="t"/>
          <a:lstStyle/>
          <a:p>
            <a:pPr>
              <a:defRPr/>
            </a:pPr>
            <a:endParaRPr/>
          </a:p>
        </p:txBody>
      </p:sp>
      <p:sp>
        <p:nvSpPr>
          <p:cNvPr id="7" name="Text 5"/>
          <p:cNvSpPr/>
          <p:nvPr/>
        </p:nvSpPr>
        <p:spPr bwMode="auto">
          <a:xfrm>
            <a:off x="9872066" y="3815714"/>
            <a:ext cx="756" cy="355049"/>
          </a:xfrm>
          <a:prstGeom prst="rect">
            <a:avLst/>
          </a:prstGeom>
          <a:noFill/>
          <a:ln/>
        </p:spPr>
        <p:txBody>
          <a:bodyPr wrap="none" lIns="0" tIns="0" rIns="0" bIns="0" rtlCol="0" anchor="t"/>
          <a:lstStyle/>
          <a:p>
            <a:pPr marL="0" indent="0">
              <a:lnSpc>
                <a:spcPts val="2750"/>
              </a:lnSpc>
              <a:buNone/>
              <a:defRPr/>
            </a:pPr>
            <a:endParaRPr lang="en-US" sz="2200"/>
          </a:p>
        </p:txBody>
      </p:sp>
      <p:sp>
        <p:nvSpPr>
          <p:cNvPr id="8" name="Text 6"/>
          <p:cNvSpPr/>
          <p:nvPr/>
        </p:nvSpPr>
        <p:spPr bwMode="auto">
          <a:xfrm>
            <a:off x="9872067" y="4396859"/>
            <a:ext cx="3978116" cy="1088708"/>
          </a:xfrm>
          <a:prstGeom prst="rect">
            <a:avLst/>
          </a:prstGeom>
          <a:noFill/>
          <a:ln/>
        </p:spPr>
        <p:txBody>
          <a:bodyPr wrap="square" lIns="0" tIns="0" rIns="0" bIns="0" rtlCol="0" anchor="t"/>
          <a:lstStyle/>
          <a:p>
            <a:pPr>
              <a:defRPr/>
            </a:pPr>
            <a:endParaRPr/>
          </a:p>
        </p:txBody>
      </p:sp>
      <p:sp>
        <p:nvSpPr>
          <p:cNvPr id="2053286517" name=""/>
          <p:cNvSpPr txBox="1"/>
          <p:nvPr/>
        </p:nvSpPr>
        <p:spPr bwMode="auto">
          <a:xfrm flipH="0" flipV="0">
            <a:off x="5755050" y="3676649"/>
            <a:ext cx="2595479"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endParaRPr/>
          </a:p>
        </p:txBody>
      </p:sp>
      <p:pic>
        <p:nvPicPr>
          <p:cNvPr id="1871573205" name=""/>
          <p:cNvPicPr>
            <a:picLocks noChangeAspect="1"/>
          </p:cNvPicPr>
          <p:nvPr/>
        </p:nvPicPr>
        <p:blipFill>
          <a:blip r:embed="rId2"/>
          <a:stretch/>
        </p:blipFill>
        <p:spPr bwMode="auto">
          <a:xfrm flipH="0" flipV="0">
            <a:off x="11734799" y="7543800"/>
            <a:ext cx="2800349" cy="64400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
  <TotalTime>0</TotalTime>
  <Words>0</Words>
  <Application>ONLYOFFICE/7.4.1.36</Application>
  <DocSecurity>0</DocSecurity>
  <PresentationFormat>On-screen Show (16:9)</PresentationFormat>
  <Paragraphs>0</Paragraphs>
  <Slides>8</Slides>
  <Notes>8</Notes>
  <HiddenSlides>0</HiddenSlides>
  <MMClips>2</MMClips>
  <ScaleCrop>0</ScaleCrop>
  <HeadingPairs>
    <vt:vector size="4" baseType="variant">
      <vt:variant>
        <vt:lpstr>Theme</vt:lpstr>
      </vt:variant>
      <vt:variant>
        <vt:i4>1</vt:i4>
      </vt:variant>
      <vt:variant>
        <vt:lpstr>Slide Titles</vt:lpstr>
      </vt:variant>
      <vt:variant>
        <vt:i4>8</vt:i4>
      </vt:variant>
    </vt:vector>
  </HeadingPairs>
  <TitlesOfParts>
    <vt:vector size="9" baseType="lpstr">
      <vt:lpstr>Theme 1</vt:lpstr>
      <vt:lpstr>Slide 1</vt:lpstr>
      <vt:lpstr>Slide 2</vt:lpstr>
      <vt:lpstr>Slide 3</vt:lpstr>
      <vt:lpstr>Slide 4</vt:lpstr>
      <vt:lpstr>Slide 5</vt:lpstr>
      <vt:lpstr>Slide 6</vt:lpstr>
      <vt:lpstr>Slide 7</vt:lpstr>
      <vt:lpstr>Slide 8</vt:lpstr>
    </vt:vector>
  </TitlesOfParts>
  <Manager/>
  <Company>PptxGenJS</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keywords/>
  <dc:description/>
  <dc:identifier/>
  <dc:language/>
  <cp:lastModifiedBy/>
  <cp:revision>2</cp:revision>
  <dcterms:created xsi:type="dcterms:W3CDTF">2024-09-20T13:18:13Z</dcterms:created>
  <dcterms:modified xsi:type="dcterms:W3CDTF">2024-09-20T15:02:08Z</dcterms:modified>
  <cp:category/>
  <cp:contentStatus/>
  <cp:version/>
</cp:coreProperties>
</file>